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2" r:id="rId1"/>
  </p:sldMasterIdLst>
  <p:notesMasterIdLst>
    <p:notesMasterId r:id="rId9"/>
  </p:notesMasterIdLst>
  <p:sldIdLst>
    <p:sldId id="292" r:id="rId2"/>
    <p:sldId id="297" r:id="rId3"/>
    <p:sldId id="300" r:id="rId4"/>
    <p:sldId id="298" r:id="rId5"/>
    <p:sldId id="301" r:id="rId6"/>
    <p:sldId id="295" r:id="rId7"/>
    <p:sldId id="296" r:id="rId8"/>
  </p:sldIdLst>
  <p:sldSz cx="12192000" cy="6858000"/>
  <p:notesSz cx="6858000" cy="9144000"/>
  <p:custDataLst>
    <p:tags r:id="rId1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BAF8705-1812-45AA-9113-2CA41CB7E8B2}">
          <p14:sldIdLst>
            <p14:sldId id="292"/>
          </p14:sldIdLst>
        </p14:section>
        <p14:section name="Untitled Section" id="{BDB0BDAC-91B0-4A17-A0A8-8AE114441140}">
          <p14:sldIdLst>
            <p14:sldId id="297"/>
            <p14:sldId id="300"/>
            <p14:sldId id="298"/>
            <p14:sldId id="301"/>
            <p14:sldId id="295"/>
            <p14:sldId id="29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48" autoAdjust="0"/>
    <p:restoredTop sz="93543" autoAdjust="0"/>
  </p:normalViewPr>
  <p:slideViewPr>
    <p:cSldViewPr snapToGrid="0">
      <p:cViewPr varScale="1">
        <p:scale>
          <a:sx n="109" d="100"/>
          <a:sy n="109" d="100"/>
        </p:scale>
        <p:origin x="-978" y="-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3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B0852-C96F-4632-B9E2-59F76EEA8976}" type="datetimeFigureOut">
              <a:rPr lang="en-US" smtClean="0"/>
              <a:t>3/25/2013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83FBA-0A92-4575-8E4A-2C81E8F6E5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01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/>
          </p:cNvSpPr>
          <p:nvPr userDrawn="1"/>
        </p:nvSpPr>
        <p:spPr bwMode="white">
          <a:xfrm>
            <a:off x="0" y="0"/>
            <a:ext cx="12192000" cy="66571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b="1" dirty="0" err="1" smtClean="0"/>
          </a:p>
        </p:txBody>
      </p:sp>
      <p:pic>
        <p:nvPicPr>
          <p:cNvPr id="8" name="Picture 7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8580"/>
            <a:ext cx="12191998" cy="3707604"/>
          </a:xfrm>
          <a:prstGeom prst="rect">
            <a:avLst/>
          </a:prstGeom>
        </p:spPr>
      </p:pic>
      <p:sp>
        <p:nvSpPr>
          <p:cNvPr id="14" name="Text Placeholder 16"/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2743200" y="4680289"/>
            <a:ext cx="6729984" cy="420624"/>
          </a:xfrm>
        </p:spPr>
        <p:txBody>
          <a:bodyPr lIns="0" tIns="0" rIns="0" bIns="0" anchor="b"/>
          <a:lstStyle>
            <a:lvl1pPr marL="0" marR="0" indent="0">
              <a:spcBef>
                <a:spcPts val="1200"/>
              </a:spcBef>
              <a:spcAft>
                <a:spcPts val="0"/>
              </a:spcAft>
              <a:buNone/>
              <a:defRPr sz="3000" b="1" cap="all" baseline="0">
                <a:solidFill>
                  <a:schemeClr val="tx1"/>
                </a:solidFill>
                <a:latin typeface="+mj-lt"/>
              </a:defRPr>
            </a:lvl1pPr>
            <a:lvl2pPr marL="0" indent="0">
              <a:buNone/>
              <a:defRPr sz="2800" b="1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2800" b="1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2800" b="1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2800" b="1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59674" y="5302869"/>
            <a:ext cx="6729984" cy="332399"/>
          </a:xfrm>
        </p:spPr>
        <p:txBody>
          <a:bodyPr lIns="0" tIns="0" rIns="0" bIns="0"/>
          <a:lstStyle>
            <a:lvl1pPr marL="0" marR="0" indent="0" algn="l">
              <a:spcBef>
                <a:spcPts val="400"/>
              </a:spcBef>
              <a:spcAft>
                <a:spcPts val="0"/>
              </a:spcAft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0515600" y="310896"/>
            <a:ext cx="1198485" cy="5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80724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/>
          </p:cNvSpPr>
          <p:nvPr/>
        </p:nvSpPr>
        <p:spPr>
          <a:xfrm>
            <a:off x="11868822" y="6687483"/>
            <a:ext cx="94578" cy="92333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r" defTabSz="914400" rtl="0" eaLnBrk="1" latinLnBrk="0" hangingPunct="1">
              <a:spcBef>
                <a:spcPts val="0"/>
              </a:spcBef>
              <a:spcAft>
                <a:spcPts val="0"/>
              </a:spcAft>
            </a:pPr>
            <a:fld id="{33A2A773-C618-4A5E-A908-2C5FB33DF7E5}" type="slidenum">
              <a:rPr lang="en-US" sz="6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Arial" pitchFamily="34" charset="0"/>
              </a:rPr>
              <a:pPr marL="0" marR="0" indent="0" algn="r" defTabSz="914400" rtl="0" eaLnBrk="1" latinLnBrk="0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600" kern="1200" dirty="0" smtClean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4840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/>
          </p:cNvSpPr>
          <p:nvPr/>
        </p:nvSpPr>
        <p:spPr>
          <a:xfrm>
            <a:off x="11868822" y="6687483"/>
            <a:ext cx="94578" cy="92333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r" defTabSz="914400" rtl="0" eaLnBrk="1" latinLnBrk="0" hangingPunct="1">
              <a:spcBef>
                <a:spcPts val="0"/>
              </a:spcBef>
              <a:spcAft>
                <a:spcPts val="0"/>
              </a:spcAft>
            </a:pPr>
            <a:fld id="{33A2A773-C618-4A5E-A908-2C5FB33DF7E5}" type="slidenum">
              <a:rPr lang="en-US" sz="6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Arial" pitchFamily="34" charset="0"/>
              </a:rPr>
              <a:pPr marL="0" marR="0" indent="0" algn="r" defTabSz="914400" rtl="0" eaLnBrk="1" latinLnBrk="0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600" kern="1200" dirty="0" smtClean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2" name="Rectangle 1"/>
          <p:cNvSpPr>
            <a:spLocks/>
          </p:cNvSpPr>
          <p:nvPr userDrawn="1"/>
        </p:nvSpPr>
        <p:spPr bwMode="white">
          <a:xfrm>
            <a:off x="0" y="0"/>
            <a:ext cx="12192000" cy="933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b="1" dirty="0" err="1" smtClean="0"/>
          </a:p>
        </p:txBody>
      </p:sp>
    </p:spTree>
    <p:extLst>
      <p:ext uri="{BB962C8B-B14F-4D97-AF65-F5344CB8AC3E}">
        <p14:creationId xmlns:p14="http://schemas.microsoft.com/office/powerpoint/2010/main" val="877662677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i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2014538"/>
          </a:xfrm>
          <a:prstGeom prst="rect">
            <a:avLst/>
          </a:prstGeom>
        </p:spPr>
      </p:pic>
      <p:sp>
        <p:nvSpPr>
          <p:cNvPr id="3" name="Rectangle 2"/>
          <p:cNvSpPr>
            <a:spLocks/>
          </p:cNvSpPr>
          <p:nvPr userDrawn="1"/>
        </p:nvSpPr>
        <p:spPr>
          <a:xfrm>
            <a:off x="1219200" y="1316050"/>
            <a:ext cx="9753600" cy="4939469"/>
          </a:xfrm>
          <a:prstGeom prst="rect">
            <a:avLst/>
          </a:prstGeom>
          <a:solidFill>
            <a:srgbClr val="F8F8F8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b="1" dirty="0" smtClean="0"/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2168496" y="3411836"/>
            <a:ext cx="7966104" cy="747897"/>
          </a:xfrm>
        </p:spPr>
        <p:txBody>
          <a:bodyPr lIns="0" tIns="0" rIns="0" bIns="0" anchor="ctr"/>
          <a:lstStyle>
            <a:lvl1pPr marL="228600" marR="0" indent="-228600">
              <a:lnSpc>
                <a:spcPct val="90000"/>
              </a:lnSpc>
              <a:spcBef>
                <a:spcPts val="0"/>
              </a:spcBef>
              <a:spcAft>
                <a:spcPts val="3000"/>
              </a:spcAft>
              <a:defRPr sz="5400" b="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23" name="TextBox 22"/>
          <p:cNvSpPr txBox="1">
            <a:spLocks/>
          </p:cNvSpPr>
          <p:nvPr userDrawn="1"/>
        </p:nvSpPr>
        <p:spPr>
          <a:xfrm>
            <a:off x="11868822" y="6687483"/>
            <a:ext cx="94578" cy="92333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r" defTabSz="914400" rtl="0" eaLnBrk="1" latinLnBrk="0" hangingPunct="1">
              <a:spcBef>
                <a:spcPts val="0"/>
              </a:spcBef>
              <a:spcAft>
                <a:spcPts val="0"/>
              </a:spcAft>
            </a:pPr>
            <a:fld id="{33A2A773-C618-4A5E-A908-2C5FB33DF7E5}" type="slidenum">
              <a:rPr lang="en-US" sz="6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Arial" pitchFamily="34" charset="0"/>
              </a:rPr>
              <a:pPr marL="0" marR="0" indent="0" algn="r" defTabSz="914400" rtl="0" eaLnBrk="1" latinLnBrk="0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600" kern="1200" dirty="0" smtClean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Arial" pitchFamily="34" charset="0"/>
            </a:endParaRPr>
          </a:p>
        </p:txBody>
      </p:sp>
      <p:pic>
        <p:nvPicPr>
          <p:cNvPr id="10" name="Picture 9" descr="logo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515600" y="325481"/>
            <a:ext cx="1188720" cy="57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84055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tatement in Blue Background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1" y="-2"/>
            <a:ext cx="12191998" cy="6858002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2133601" y="3055050"/>
            <a:ext cx="7924800" cy="747897"/>
          </a:xfrm>
        </p:spPr>
        <p:txBody>
          <a:bodyPr lIns="0" tIns="0" rIns="0" bIns="0" anchor="ctr"/>
          <a:lstStyle>
            <a:lvl1pPr marL="0" marR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54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23" name="TextBox 22"/>
          <p:cNvSpPr txBox="1">
            <a:spLocks/>
          </p:cNvSpPr>
          <p:nvPr/>
        </p:nvSpPr>
        <p:spPr bwMode="gray">
          <a:xfrm>
            <a:off x="11868822" y="6687483"/>
            <a:ext cx="94578" cy="92333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r" defTabSz="914400" rtl="0" eaLnBrk="1" latinLnBrk="0" hangingPunct="1">
              <a:spcBef>
                <a:spcPts val="0"/>
              </a:spcBef>
              <a:spcAft>
                <a:spcPts val="0"/>
              </a:spcAft>
            </a:pPr>
            <a:fld id="{33A2A773-C618-4A5E-A908-2C5FB33DF7E5}" type="slidenum">
              <a:rPr lang="en-US" sz="600" kern="120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pPr marL="0" marR="0" indent="0" algn="r" defTabSz="914400" rtl="0" eaLnBrk="1" latinLnBrk="0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600" kern="1200" dirty="0" smtClean="0">
              <a:solidFill>
                <a:schemeClr val="bg1"/>
              </a:solidFill>
              <a:latin typeface="+mn-lt"/>
              <a:ea typeface="+mn-ea"/>
              <a:cs typeface="Arial" pitchFamily="34" charset="0"/>
            </a:endParaRP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0515600" y="312821"/>
            <a:ext cx="1198485" cy="595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58751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Chip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6"/>
          <a:stretch/>
        </p:blipFill>
        <p:spPr>
          <a:xfrm>
            <a:off x="0" y="0"/>
            <a:ext cx="12192000" cy="6562725"/>
          </a:xfrm>
          <a:prstGeom prst="rect">
            <a:avLst/>
          </a:prstGeom>
        </p:spPr>
      </p:pic>
      <p:sp>
        <p:nvSpPr>
          <p:cNvPr id="14" name="Text Placeholder 16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3048000" y="4067724"/>
            <a:ext cx="7239000" cy="415498"/>
          </a:xfrm>
        </p:spPr>
        <p:txBody>
          <a:bodyPr lIns="0" tIns="0" rIns="0" bIns="0" anchor="b"/>
          <a:lstStyle>
            <a:lvl1pPr marL="0" marR="0" indent="0">
              <a:spcBef>
                <a:spcPts val="1200"/>
              </a:spcBef>
              <a:spcAft>
                <a:spcPts val="0"/>
              </a:spcAft>
              <a:buNone/>
              <a:defRPr sz="30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2800" b="1">
                <a:solidFill>
                  <a:schemeClr val="bg1"/>
                </a:solidFill>
                <a:latin typeface="+mj-lt"/>
              </a:defRPr>
            </a:lvl2pPr>
            <a:lvl3pPr marL="0" indent="0">
              <a:buNone/>
              <a:defRPr sz="2800" b="1">
                <a:solidFill>
                  <a:schemeClr val="bg1"/>
                </a:solidFill>
                <a:latin typeface="+mj-lt"/>
              </a:defRPr>
            </a:lvl3pPr>
            <a:lvl4pPr marL="0" indent="0">
              <a:buNone/>
              <a:defRPr sz="2800" b="1">
                <a:solidFill>
                  <a:schemeClr val="bg1"/>
                </a:solidFill>
                <a:latin typeface="+mj-lt"/>
              </a:defRPr>
            </a:lvl4pPr>
            <a:lvl5pPr marL="0" indent="0">
              <a:buNone/>
              <a:defRPr sz="2800" b="1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4993684"/>
            <a:ext cx="7238999" cy="332399"/>
          </a:xfrm>
        </p:spPr>
        <p:txBody>
          <a:bodyPr lIns="0" tIns="0" rIns="0" bIns="0"/>
          <a:lstStyle>
            <a:lvl1pPr marL="0" marR="0" indent="0" algn="l">
              <a:spcBef>
                <a:spcPts val="0"/>
              </a:spcBef>
              <a:spcAft>
                <a:spcPts val="0"/>
              </a:spcAft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</a:t>
            </a:r>
            <a:endParaRPr lang="en-US" dirty="0"/>
          </a:p>
        </p:txBody>
      </p:sp>
      <p:pic>
        <p:nvPicPr>
          <p:cNvPr id="7" name="Picture 6" descr="logos-chip.png"/>
          <p:cNvPicPr>
            <a:picLocks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685800" y="4217478"/>
            <a:ext cx="1923070" cy="2046437"/>
          </a:xfrm>
          <a:prstGeom prst="rect">
            <a:avLst/>
          </a:prstGeom>
          <a:effectLst>
            <a:outerShdw blurRad="177800" dist="76200" dir="16200000" rotWithShape="0">
              <a:srgbClr val="4B0912">
                <a:alpha val="3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15302357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/>
          </p:cNvSpPr>
          <p:nvPr userDrawn="1"/>
        </p:nvSpPr>
        <p:spPr bwMode="white">
          <a:xfrm>
            <a:off x="0" y="1"/>
            <a:ext cx="12192000" cy="904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b="1" dirty="0" err="1" smtClean="0"/>
          </a:p>
        </p:txBody>
      </p:sp>
      <p:pic>
        <p:nvPicPr>
          <p:cNvPr id="4" name="Picture 3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2265"/>
            <a:ext cx="12192000" cy="3521868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2438400" y="4299685"/>
            <a:ext cx="7315200" cy="415498"/>
          </a:xfrm>
        </p:spPr>
        <p:txBody>
          <a:bodyPr lIns="0" tIns="0" rIns="0" bIns="0" anchor="t"/>
          <a:lstStyle>
            <a:lvl1pPr marL="0" marR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30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0515600" y="310896"/>
            <a:ext cx="1198485" cy="5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32986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/>
          </p:cNvSpPr>
          <p:nvPr userDrawn="1"/>
        </p:nvSpPr>
        <p:spPr bwMode="white">
          <a:xfrm>
            <a:off x="0" y="1"/>
            <a:ext cx="12192000" cy="904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b="1" dirty="0" err="1" smtClean="0"/>
          </a:p>
        </p:txBody>
      </p:sp>
      <p:pic>
        <p:nvPicPr>
          <p:cNvPr id="2" name="Picture 1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872787"/>
            <a:ext cx="12192000" cy="2571749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 bwMode="black">
          <a:xfrm>
            <a:off x="4951322" y="4685625"/>
            <a:ext cx="5335677" cy="415498"/>
          </a:xfrm>
        </p:spPr>
        <p:txBody>
          <a:bodyPr lIns="0" tIns="0" rIns="0" bIns="0" anchor="t"/>
          <a:lstStyle>
            <a:lvl1pPr marL="0" marR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30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1447800" y="1401762"/>
            <a:ext cx="2871787" cy="3597527"/>
          </a:xfrm>
          <a:solidFill>
            <a:schemeClr val="accent5"/>
          </a:solidFill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</p:spPr>
        <p:txBody>
          <a:bodyPr lIns="91440" tIns="274320" rIns="9144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/>
            </a:pPr>
            <a:r>
              <a:rPr lang="en-US" dirty="0" smtClean="0"/>
              <a:t>Click photo icon to insert photo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0515600" y="310896"/>
            <a:ext cx="1198485" cy="58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2532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4112"/>
          <a:stretch/>
        </p:blipFill>
        <p:spPr>
          <a:xfrm>
            <a:off x="0" y="2785922"/>
            <a:ext cx="12192000" cy="3832789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371600"/>
            <a:ext cx="10820400" cy="1423980"/>
          </a:xfrm>
        </p:spPr>
        <p:txBody>
          <a:bodyPr wrap="square" lIns="0" tIns="0" rIns="0" bIns="0">
            <a:spAutoFit/>
          </a:bodyPr>
          <a:lstStyle>
            <a:lvl1pPr marL="228600" marR="0" indent="-228600">
              <a:spcBef>
                <a:spcPts val="1200"/>
              </a:spcBef>
              <a:spcAft>
                <a:spcPts val="0"/>
              </a:spcAft>
              <a:defRPr sz="2000"/>
            </a:lvl1pPr>
            <a:lvl2pPr marL="514350" marR="0" indent="-227013">
              <a:spcBef>
                <a:spcPts val="400"/>
              </a:spcBef>
              <a:spcAft>
                <a:spcPts val="0"/>
              </a:spcAft>
              <a:defRPr sz="1800"/>
            </a:lvl2pPr>
            <a:lvl3pPr marL="857250" marR="0" indent="-228600">
              <a:spcBef>
                <a:spcPts val="400"/>
              </a:spcBef>
              <a:spcAft>
                <a:spcPts val="0"/>
              </a:spcAft>
              <a:defRPr sz="1600"/>
            </a:lvl3pPr>
            <a:lvl4pPr marL="1143000" marR="0" indent="-228600">
              <a:spcBef>
                <a:spcPts val="400"/>
              </a:spcBef>
              <a:spcAft>
                <a:spcPts val="0"/>
              </a:spcAft>
              <a:defRPr sz="1600"/>
            </a:lvl4pPr>
            <a:lvl5pPr marL="1428750" marR="0" indent="-228600">
              <a:spcBef>
                <a:spcPts val="400"/>
              </a:spcBef>
              <a:spcAft>
                <a:spcPts val="0"/>
              </a:spcAft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42922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4112"/>
          <a:stretch/>
        </p:blipFill>
        <p:spPr>
          <a:xfrm>
            <a:off x="0" y="2785922"/>
            <a:ext cx="12192000" cy="3832789"/>
          </a:xfrm>
          <a:prstGeom prst="rect">
            <a:avLst/>
          </a:prstGeom>
        </p:spPr>
      </p:pic>
      <p:sp>
        <p:nvSpPr>
          <p:cNvPr id="4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81000" y="895843"/>
            <a:ext cx="10820400" cy="332399"/>
          </a:xfrm>
        </p:spPr>
        <p:txBody>
          <a:bodyPr lIns="0" tIns="0" rIns="0" bIns="0"/>
          <a:lstStyle>
            <a:lvl1pPr marL="0" marR="0" indent="0">
              <a:spcBef>
                <a:spcPts val="120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latin typeface="+mj-lt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1371600"/>
            <a:ext cx="10820400" cy="1423980"/>
          </a:xfrm>
        </p:spPr>
        <p:txBody>
          <a:bodyPr wrap="square" lIns="0" tIns="0" rIns="0" bIns="0">
            <a:spAutoFit/>
          </a:bodyPr>
          <a:lstStyle>
            <a:lvl1pPr marL="228600" marR="0" indent="-228600">
              <a:spcBef>
                <a:spcPts val="1200"/>
              </a:spcBef>
              <a:spcAft>
                <a:spcPts val="0"/>
              </a:spcAft>
              <a:defRPr sz="2000"/>
            </a:lvl1pPr>
            <a:lvl2pPr marL="514350" marR="0" indent="-227013">
              <a:spcBef>
                <a:spcPts val="400"/>
              </a:spcBef>
              <a:spcAft>
                <a:spcPts val="0"/>
              </a:spcAft>
              <a:defRPr sz="1800"/>
            </a:lvl2pPr>
            <a:lvl3pPr marL="857250" marR="0" indent="-228600">
              <a:spcBef>
                <a:spcPts val="400"/>
              </a:spcBef>
              <a:spcAft>
                <a:spcPts val="0"/>
              </a:spcAft>
              <a:defRPr sz="1600"/>
            </a:lvl3pPr>
            <a:lvl4pPr marL="1143000" marR="0" indent="-228600">
              <a:spcBef>
                <a:spcPts val="400"/>
              </a:spcBef>
              <a:spcAft>
                <a:spcPts val="0"/>
              </a:spcAft>
              <a:defRPr sz="1600"/>
            </a:lvl4pPr>
            <a:lvl5pPr marL="1428750" marR="0" indent="-228600">
              <a:spcBef>
                <a:spcPts val="400"/>
              </a:spcBef>
              <a:spcAft>
                <a:spcPts val="0"/>
              </a:spcAft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0989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4112"/>
          <a:stretch/>
        </p:blipFill>
        <p:spPr>
          <a:xfrm>
            <a:off x="0" y="2785922"/>
            <a:ext cx="12192000" cy="3832789"/>
          </a:xfrm>
          <a:prstGeom prst="rect">
            <a:avLst/>
          </a:prstGeom>
        </p:spPr>
      </p:pic>
      <p:sp>
        <p:nvSpPr>
          <p:cNvPr id="4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381000" y="1371600"/>
            <a:ext cx="5486400" cy="1423980"/>
          </a:xfrm>
        </p:spPr>
        <p:txBody>
          <a:bodyPr lIns="0" tIns="0" rIns="0" bIns="0"/>
          <a:lstStyle>
            <a:lvl1pPr marL="228600" marR="0" indent="-228600">
              <a:spcBef>
                <a:spcPts val="1200"/>
              </a:spcBef>
              <a:spcAft>
                <a:spcPts val="0"/>
              </a:spcAft>
              <a:defRPr sz="2000"/>
            </a:lvl1pPr>
            <a:lvl2pPr marL="514350" marR="0" indent="-227013">
              <a:spcBef>
                <a:spcPts val="400"/>
              </a:spcBef>
              <a:spcAft>
                <a:spcPts val="0"/>
              </a:spcAft>
              <a:defRPr sz="1800"/>
            </a:lvl2pPr>
            <a:lvl3pPr marL="857250" marR="0" indent="-228600">
              <a:spcBef>
                <a:spcPts val="400"/>
              </a:spcBef>
              <a:spcAft>
                <a:spcPts val="0"/>
              </a:spcAft>
              <a:defRPr sz="1600"/>
            </a:lvl3pPr>
            <a:lvl4pPr marL="1143000" marR="0" indent="-228600">
              <a:spcBef>
                <a:spcPts val="400"/>
              </a:spcBef>
              <a:spcAft>
                <a:spcPts val="0"/>
              </a:spcAft>
              <a:defRPr sz="1600"/>
            </a:lvl4pPr>
            <a:lvl5pPr marL="1428750" marR="0" indent="-228600">
              <a:spcBef>
                <a:spcPts val="400"/>
              </a:spcBef>
              <a:spcAft>
                <a:spcPts val="0"/>
              </a:spcAft>
              <a:defRPr sz="1600"/>
            </a:lvl5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096000" y="1371600"/>
            <a:ext cx="5486400" cy="1423980"/>
          </a:xfrm>
        </p:spPr>
        <p:txBody>
          <a:bodyPr lIns="0" tIns="0" rIns="0" bIns="0"/>
          <a:lstStyle>
            <a:lvl1pPr marL="228600" marR="0" indent="-228600">
              <a:spcBef>
                <a:spcPts val="1200"/>
              </a:spcBef>
              <a:spcAft>
                <a:spcPts val="0"/>
              </a:spcAft>
              <a:defRPr sz="2000"/>
            </a:lvl1pPr>
            <a:lvl2pPr marL="514350" marR="0" indent="-227013">
              <a:spcBef>
                <a:spcPts val="400"/>
              </a:spcBef>
              <a:spcAft>
                <a:spcPts val="0"/>
              </a:spcAft>
              <a:defRPr sz="1800"/>
            </a:lvl2pPr>
            <a:lvl3pPr marL="857250" marR="0" indent="-228600">
              <a:spcBef>
                <a:spcPts val="400"/>
              </a:spcBef>
              <a:spcAft>
                <a:spcPts val="0"/>
              </a:spcAft>
              <a:defRPr sz="1600"/>
            </a:lvl3pPr>
            <a:lvl4pPr marL="1143000" marR="0" indent="-228600">
              <a:spcBef>
                <a:spcPts val="400"/>
              </a:spcBef>
              <a:spcAft>
                <a:spcPts val="0"/>
              </a:spcAft>
              <a:defRPr sz="1600"/>
            </a:lvl4pPr>
            <a:lvl5pPr marL="1428750" marR="0" indent="-228600">
              <a:spcBef>
                <a:spcPts val="400"/>
              </a:spcBef>
              <a:spcAft>
                <a:spcPts val="0"/>
              </a:spcAft>
              <a:defRPr sz="1600"/>
            </a:lvl5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00546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4112"/>
          <a:stretch/>
        </p:blipFill>
        <p:spPr>
          <a:xfrm>
            <a:off x="0" y="2785922"/>
            <a:ext cx="12192000" cy="3832789"/>
          </a:xfrm>
          <a:prstGeom prst="rect">
            <a:avLst/>
          </a:prstGeom>
        </p:spPr>
      </p:pic>
      <p:sp>
        <p:nvSpPr>
          <p:cNvPr id="6" name="Content Placeholder 11"/>
          <p:cNvSpPr>
            <a:spLocks noGrp="1"/>
          </p:cNvSpPr>
          <p:nvPr>
            <p:ph sz="quarter" idx="11" hasCustomPrompt="1"/>
          </p:nvPr>
        </p:nvSpPr>
        <p:spPr>
          <a:xfrm>
            <a:off x="1918746" y="1385412"/>
            <a:ext cx="3479339" cy="4747070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</p:spPr>
        <p:txBody>
          <a:bodyPr lIns="0" tIns="457200" rIns="0" bIns="0">
            <a:noAutofit/>
          </a:bodyPr>
          <a:lstStyle>
            <a:lvl1pPr marL="0" marR="0" indent="0" algn="ctr">
              <a:spcBef>
                <a:spcPts val="1200"/>
              </a:spcBef>
              <a:spcAft>
                <a:spcPts val="0"/>
              </a:spcAft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the photo icon </a:t>
            </a:r>
            <a:br>
              <a:rPr lang="en-US" dirty="0" smtClean="0"/>
            </a:br>
            <a:r>
              <a:rPr lang="en-US" dirty="0" smtClean="0"/>
              <a:t>to insert picture</a:t>
            </a:r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096000" y="1371600"/>
            <a:ext cx="5486400" cy="1423980"/>
          </a:xfrm>
        </p:spPr>
        <p:txBody>
          <a:bodyPr lIns="0" tIns="0" rIns="0" bIns="0"/>
          <a:lstStyle>
            <a:lvl1pPr marL="228600" marR="0" indent="-228600">
              <a:spcBef>
                <a:spcPts val="1200"/>
              </a:spcBef>
              <a:spcAft>
                <a:spcPts val="0"/>
              </a:spcAft>
              <a:defRPr sz="2000"/>
            </a:lvl1pPr>
            <a:lvl2pPr marL="514350" marR="0" indent="-227013">
              <a:spcBef>
                <a:spcPts val="400"/>
              </a:spcBef>
              <a:spcAft>
                <a:spcPts val="0"/>
              </a:spcAft>
              <a:defRPr sz="1800"/>
            </a:lvl2pPr>
            <a:lvl3pPr marL="857250" marR="0" indent="-228600">
              <a:spcBef>
                <a:spcPts val="400"/>
              </a:spcBef>
              <a:spcAft>
                <a:spcPts val="0"/>
              </a:spcAft>
              <a:defRPr sz="1600"/>
            </a:lvl3pPr>
            <a:lvl4pPr marL="1143000" marR="0" indent="-228600">
              <a:spcBef>
                <a:spcPts val="400"/>
              </a:spcBef>
              <a:spcAft>
                <a:spcPts val="0"/>
              </a:spcAft>
              <a:defRPr sz="1600"/>
            </a:lvl4pPr>
            <a:lvl5pPr marL="1428750" marR="0" indent="-228600">
              <a:spcBef>
                <a:spcPts val="400"/>
              </a:spcBef>
              <a:spcAft>
                <a:spcPts val="0"/>
              </a:spcAft>
              <a:defRPr sz="1600"/>
            </a:lvl5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24372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81000" y="895843"/>
            <a:ext cx="10820400" cy="332399"/>
          </a:xfrm>
        </p:spPr>
        <p:txBody>
          <a:bodyPr lIns="0" tIns="0" rIns="0" bIns="0"/>
          <a:lstStyle>
            <a:lvl1pPr marL="0" marR="0" indent="0">
              <a:spcBef>
                <a:spcPts val="1200"/>
              </a:spcBef>
              <a:spcAft>
                <a:spcPts val="0"/>
              </a:spcAft>
              <a:buNone/>
              <a:defRPr sz="2400" b="1">
                <a:solidFill>
                  <a:schemeClr val="accent1"/>
                </a:solidFill>
                <a:latin typeface="+mj-lt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851978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" y="0"/>
            <a:ext cx="12189619" cy="82169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381000" y="275581"/>
            <a:ext cx="9906000" cy="31393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371600"/>
            <a:ext cx="10820400" cy="14239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Box 8"/>
          <p:cNvSpPr txBox="1">
            <a:spLocks/>
          </p:cNvSpPr>
          <p:nvPr/>
        </p:nvSpPr>
        <p:spPr>
          <a:xfrm>
            <a:off x="11868822" y="6687483"/>
            <a:ext cx="94578" cy="92333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indent="0" algn="r" defTabSz="914400" rtl="0" eaLnBrk="1" latinLnBrk="0" hangingPunct="1">
              <a:spcBef>
                <a:spcPts val="0"/>
              </a:spcBef>
              <a:spcAft>
                <a:spcPts val="0"/>
              </a:spcAft>
            </a:pPr>
            <a:fld id="{33A2A773-C618-4A5E-A908-2C5FB33DF7E5}" type="slidenum">
              <a:rPr lang="en-US" sz="6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Arial" pitchFamily="34" charset="0"/>
              </a:rPr>
              <a:pPr marL="0" marR="0" indent="0" algn="r" defTabSz="914400" rtl="0" eaLnBrk="1" latinLnBrk="0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600" kern="1200" dirty="0" smtClean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Arial" pitchFamily="34" charset="0"/>
            </a:endParaRPr>
          </a:p>
        </p:txBody>
      </p:sp>
      <p:pic>
        <p:nvPicPr>
          <p:cNvPr id="14" name="Picture 13"/>
          <p:cNvPicPr>
            <a:picLocks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1173493" y="201022"/>
            <a:ext cx="818581" cy="405197"/>
          </a:xfrm>
          <a:prstGeom prst="rect">
            <a:avLst/>
          </a:prstGeom>
        </p:spPr>
      </p:pic>
      <p:sp>
        <p:nvSpPr>
          <p:cNvPr id="6" name="TextBox 5"/>
          <p:cNvSpPr txBox="1">
            <a:spLocks/>
          </p:cNvSpPr>
          <p:nvPr/>
        </p:nvSpPr>
        <p:spPr>
          <a:xfrm>
            <a:off x="381000" y="6687483"/>
            <a:ext cx="3765665" cy="9233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marR="0" indent="0" algn="l">
              <a:spcBef>
                <a:spcPts val="0"/>
              </a:spcBef>
              <a:spcAft>
                <a:spcPts val="0"/>
              </a:spcAft>
            </a:pPr>
            <a:r>
              <a:rPr lang="en-US" sz="600" dirty="0" smtClean="0">
                <a:solidFill>
                  <a:schemeClr val="bg2"/>
                </a:solidFill>
              </a:rPr>
              <a:t>Broadcom Proprietary and Confidential.  © 2012 Broadcom Corporation.  All rights reserved. </a:t>
            </a:r>
            <a:endParaRPr lang="en-US" sz="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576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96" r:id="rId2"/>
    <p:sldLayoutId id="2147483876" r:id="rId3"/>
    <p:sldLayoutId id="2147483875" r:id="rId4"/>
    <p:sldLayoutId id="2147483894" r:id="rId5"/>
    <p:sldLayoutId id="2147483879" r:id="rId6"/>
    <p:sldLayoutId id="2147483880" r:id="rId7"/>
    <p:sldLayoutId id="2147483891" r:id="rId8"/>
    <p:sldLayoutId id="2147483897" r:id="rId9"/>
    <p:sldLayoutId id="2147483882" r:id="rId10"/>
    <p:sldLayoutId id="2147483893" r:id="rId11"/>
    <p:sldLayoutId id="2147483895" r:id="rId12"/>
    <p:sldLayoutId id="2147483884" r:id="rId13"/>
  </p:sldLayoutIdLst>
  <p:transition spd="med">
    <p:fade/>
  </p:transition>
  <p:hf sldNum="0" hdr="0" dt="0"/>
  <p:txStyles>
    <p:titleStyle>
      <a:lvl1pPr marL="0" marR="0" indent="0" algn="l" defTabSz="914400" rtl="0" eaLnBrk="1" latinLnBrk="0" hangingPunct="1">
        <a:lnSpc>
          <a:spcPct val="85000"/>
        </a:lnSpc>
        <a:spcBef>
          <a:spcPct val="0"/>
        </a:spcBef>
        <a:spcAft>
          <a:spcPts val="0"/>
        </a:spcAft>
        <a:buNone/>
        <a:defRPr sz="2400" b="1" kern="1200" cap="all" baseline="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Clr>
          <a:srgbClr val="008BB0"/>
        </a:buClr>
        <a:buFont typeface="Wingdings" pitchFamily="2" charset="2"/>
        <a:buChar char="§"/>
        <a:defRPr sz="2000" b="1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514350" marR="0" indent="-227013" algn="l" defTabSz="914400" rtl="0" eaLnBrk="1" latinLnBrk="0" hangingPunct="1">
        <a:lnSpc>
          <a:spcPct val="90000"/>
        </a:lnSpc>
        <a:spcBef>
          <a:spcPts val="400"/>
        </a:spcBef>
        <a:spcAft>
          <a:spcPts val="0"/>
        </a:spcAft>
        <a:buClr>
          <a:srgbClr val="008BB0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857250" marR="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0"/>
        </a:spcAft>
        <a:buClr>
          <a:srgbClr val="008BB0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143000" marR="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0"/>
        </a:spcAft>
        <a:buClr>
          <a:srgbClr val="008BB0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1428750" marR="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0"/>
        </a:spcAft>
        <a:buClr>
          <a:srgbClr val="008BB0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743200" y="4685415"/>
            <a:ext cx="6729984" cy="415498"/>
          </a:xfrm>
        </p:spPr>
        <p:txBody>
          <a:bodyPr/>
          <a:lstStyle/>
          <a:p>
            <a:r>
              <a:rPr lang="en-GB" dirty="0" smtClean="0"/>
              <a:t>Preferred WHITE BALANCE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Bryan Taylor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28353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xQSEBUUEBQVFhQXFRkaGBcXFhkXHhwbFRcXGBYaHBcYHSghGB0lHhofIjIiJSkrLi8wGB81RD8sNyktLisBCgoKDg0OGxAQGywlHyY3Ly0sNiw3LCwsNywuLCwsLCwsLjIsLCwsLCwsLC0sLDA0LCwsLCwvLSwsLCwtLC0sLP/AABEIAPQAzgMBEQACEQEDEQH/xAAcAAEAAgMBAQEAAAAAAAAAAAAABgcEBQgBAwL/xABLEAABAwICBwUDCAgEAgsAAAABAAIDBBEFIQYHEjFBUWETInGBkRQyoQgjQlJigpKiM0NTcrGywcIVJDTSJVQWF0Rkc5OUs9HT8P/EABsBAQABBQEAAAAAAAAAAAAAAAAEAQIDBQYH/8QAOBEBAAECAgUKBQQBBQEAAAAAAAECAwQRBRIhMUEGEyJRYXGBkaGxFDLB0fBCUnLhoiQzQ1PxFv/aAAwDAQACEQMRAD8AvFAQEBAQEBAQEBAQRPFdPqanxKHD5NvtZdkbQA2Wukyja7O93HkOIQSxAQEBAQEBAQEBAQEBAQEBAQEBAQEBAQEBBzXrbcYtJBIcrOpng/u7P+1B0m03CD1AQEBAQEGqxvSOlo9j2qdkRkNmBxzdmBkBnYXFzuF0G0CD1AQEBAQEBAQEBAQEBAQEBBzf8omnLcUjf9emZ+V8gQdDYVUCSCJ43PjY4feaD/VBlICAgICD5VVQ2NjnyENY1pc5x3ANFyT5IOZYppNIMfaTcRF9wPqQRG/kT/M9B08Bbcg9QEBAQEBAQEBBSeu3Fq+gxCmqqaWRsJZshoJ7Mva4l7Xs3HaaRv8Aqm27ILN0I0pixKjZURZH3ZGXzY8AbTfDiDxBCDfoCAgICCjflLUX+jmA/aMJ/A5v9yC0tX0+3hVE4/8ALRD8LA3+iCQICAgICCqvlAaT+z0TaSM2kqT3rcIme9+I2HhtIGoHRb2eiNXIPnKn3bjdE0nZ/Ee91GygtVAQEBAQEBAQEBBp9LNHosQpJKaf3XjJw3tcM2vHUH1zHFBzpoxjFRo9iroqhp7Pa2Jm8Hsv3ZWcyPeHmMs7B07R1TJY2yRODmPaHNcDcEOFwQg+yAgICCvtdujctbhoFOwvlilbIGtzLm2cxwA+8D91BINX9BJT4XSxTtLZGRNDmm2R32NuIugkKAgICDwlBzLWB+kGkJa0/M7ZaCM9mnhJ7wP2t/jIg6YghaxrWMADWgBoHAAWA9EH7QEBAQEBAQEBAQEEE1r6BNxOm2ogBVRD5t27aG8xuPI8OR6EoK+1H6bOppjhlYS1peRFtZbElztRG+7adu+1fmgvxAQEBAQEBAQEBBr9IKSSaknigcGSyRPYxxvZrnNIBNsxv3hBD9Uur44XFI6csdUymxLLkNY33WAkAm5zJsOA4XIWAgICAgICAgICAgICAgrTWVqrbiEramke2CpuNskGzwLWd3cw9oG/j8UFj0zC1jQ5204NALt1yBmbdUH0QEBB85pmsaXPcGtG8uIA9Sg0dVpvh0Zs+tpwRw7Vp/gUGIzWThZNvbYfMkfEiyDaYdpRRzm0FVA88mytJ9L3QbdAQEBAQEBAQEGoj0oo3T+ztqoDMTYRiRpde17WB39EG3QEBAQEBAQEBAQRPTPWDR4aLTv25eEMdnPz3E52YOp8roKZ0j13V05IpQymj4WAe/zc7L0agg73V2IPz9pqnX+3Lb+OysN3EWrMZ3Kop75iFYpmdzaQatsTdn7K4D7T2D4F11r6tO4Cn/kjyn7MkWa+p9JNWGJj/s9/CSP+rlZGn8BP6/SfscxX1NXX6G18P6SkmA5tYXj8TLhS7Wk8Hd+W5T55e+S2bdUcH3wDTivonDsKiQNH6t522ZcNh17eVipyxcmhGuyCoLYsQaKeQ5dqD80T1ubx+dx1CC2WPBAIIIOYIzB80H6QEBAQQ/TXWNR4aC2R3aT8IYyC7ptHcweOfQoKQxnTbFcblMFO14Y79RBcCx/aP4jmXEN6BBYerTVB7JKyqrnNfMw7TImG7WO4Oc76Th0yB5oLcQYmJ4nDTx9pUSsiZcDae4NFzuFzxQfuirY5mB8MjJGHc5jg4eoQZCAgICAgIKU1pa3uzc6lwxw2hcSVAzseLY+BPN3pzAVTo3ovV4nKTEC4bXzk0hOyCczdxzc7oLnNQMdpKxg6c7s7eERvn8619Fua52Lg0b1T0dOA6ovUyfbyZfpGN/3iVxuM5R4q9st9COzf5/bJLow9Mb9qd09OyNobG1rGjc1oDQPILQV11VzrVTnPazxERufRWggINFj+h9HWA+0QtLj+sb3Hj7zd/ncLYYTSeKw3+3XOXVO2PJZVbpq3wp/TLVXPSh0tKTPCLki1pGjq36Y6t9F2GjuUNnETFF7o1ek+PDx80S5YmnbD86tNZ02HPEUxdLSE5sJuY/tR34c27j0K6JgdL4ZiEdRCyaBwfHI0Oa4cQf4HodyDKQEFCaba1aqtmNHg7JGgkt22tPavtv2Rvibvz32+ruQe6HakJZCJcVkLATcwscHPN8+/JmG+AueoQXVgmCU9HEIqWJkTBwaN/Vx3uPUoNggII9pzonFidIaeUltnB7HtzLXgEA2O8WJBHVBQmJ6BYvhEhlpTI5oP6WlLjkN23GM93MEDmg3WjWvSoiIZiEImAyL2WjkFt92+649O6gtrRjWBQV4AgnaJD+qksx+69g0nvfdJQShAQEFMa8NYZi2qCjdZ5Hz8jSO611/mgRmHEZnkCBxNgrTV5oO/EZdp92UzCNt9veP1GHcTz5X8L6fS2lqMFRlG2ud0fWfzay2rU1z2Oh8OoI4ImxQMDI2izWj/APZnqvOr16u9XNdyc5lPppiIyhkrEuEBARREMf0GbITLQyPpKi99qNxaxx+2wZZ8wL+K3OE0vVRlbxFMXKO3bMd0/ngxV2s9tOyUfwHWFNTVHseNN2JAQGzgAAg5BzrZFp+u3LmBYrY4rQtq/a+JwE5x+3j3R29k+DHTemmdWtZzXXAINwdxC5aYy3pO9VetHV0JGuq6JlpBd0sTR74G9zAPpcwN/jv6vQenJomMPiJ2bomeHZPZ7d26Les/qpaTUhpwaSpFJO7/AC07rNvujlOQNzuDtx62PNdsiOkkBBjU1BFG5zo42Mc43cWtDS4neSQM0GSgICAgICCO6RaD0Nbc1NMwvP6xo2H9O+2xPmgrHH9QmZdQVNuIZMPS0jP9qCUaqcKxelfLDiTtqna0dk50jZDtX+ib7Qbbg63CyCyEEf070iGH0E1Sc3NFoxze/Jg8L5noCg5a0cwibE64R7RL5HF8sh4C95Hnrn6kKHj8ZThLE3avDtnhC+iiapyh0xhOGR00LIYGhsbBYD+JJ4knMnqvL8RiLl+5Ny5Ocy2NNMUxlDLWFcICAgIBRREdZOiTcQpDsAe0Rguidz4ll+TvgbFbjQ2kpwd/pfJOyr7+HsxXbevHaiupjS1zr0FQTtMBMJdvs33ozf6u8dLjgFtuUejaaf8AVWt0/N47p8eLFh7n6ZWwuRSlAa3dFPZq0Swi0VRd1uDXjOQdBud5nkvQ+T2PnEYfm656VGzw4T9EG/Rq1ZwvfVnpF7fhsMrjeRt45DzdHltfeFnfeW/YEqQEBAQEBAQEBAQEBBSHyj8WLXUkDT3bSSPbwPusZfy2/VB+tR2CtjpZKm2czy1pO8Mjtl+O/wCELhuVGJmq9TZjdEZ+M/1l5pmGp2ZrLXLJQg/Mkga0ucQGgEkk2AAzJJO4KtNM1TlG9TNW2L646WOQsgikmANi+4Y089m9yfMBdNh+S+Iro1rlUUz1b58UerE0xOx8MX1yQCmDqWNxqHG2xILBn2iWnvdAD42WTD8l7vPZXqo1I4xvns7O1SrERls3odTa3MQbJtOdE9t/cMYAtyBbYj1K3NfJvBTTlETE9ef5DF8RWwHvrsdrTbM2uBciOJnDnbxzJKzxGE0Rh9u7/KZ/PCFvSu1LR1eaM1mG1D4ZXiWlfEXhzb2bIHNGzY7iQSetly2l8fhcdai7RGrcicu+Mt/h6JNqiqicp3K704acOx0zRC3zjZwBx283jPgTtDzXRaMmMdoyLdfVNPlu8tiPc6FzOHQUMoe1rm5tcAQehFwvPaqJpqmmd8bE+J2IZrkoO0wqRw3xPY/82w74OW+5P3uaxtNH7omJ9/owX4zozaL5NeJHbq6cnIhkrR1BLXnzu30C9CQV6oCAgICAgICAgICAg5o+UHPtYvs/Up4x6l7v6oLV1e0wjwukaOMDHnxkG2f5l5hpS7r427rbs5jy2NjbjKiEhIWtqpylkeKiqtteeKvioo4mEgTyEPI4tYAdnzJHoum5MYem5iKrlX6Y2d88UbE1ZRk12qzQGmmohU1cYldLtBoJNmtB2bgA+8SCb8MvOTpzTN+3iOZszqxTln2zv8ltm1E05yjWJarqluIiCJrjTvdds1rhsZNztH6zRlbibc1s7PKCxOE52uY14jbHXPZ2T6Mc2KtbKNye6Y6tIJKER0MLGTxWLHZNMlvea9/0id9zxtuC5/R+nr1GJmvEVTNNW/qjtiOGXsz12ImnKll6qtEpMPppPaA0TSvBIBB2WtFmtLhkTck5c1i07pKjGXaeaz1aY9eM+ytm3NEbU3WiZlEa+Lf4jFbf7M2//mS2Xfcls/hKv5T7QhYn5lu6DyE4bSE7zTx/yhcnpOIt4u7Eb9afDak29tMPhrDAOFVd/wBi74WsqaImfjrXfCt35JVb8nl9sXcOdNIPzRn+i9Ra10qgICAgICAgICAgICDmf5QUBbjG1wfBGfTab/agtnQSYPwyjI/5eMebGhp+IXlmlKZpxl2J/dPrObZWpzohvgodM5xlK94rZjIV9rtwszYcJGi5gkDjlfuu7jviQfJdDyaxEW8XqT+qMvGNv3YMRTnTm/OpDFRLh5hJ70EhFvsv7zT6lw8lXlNhpt4vnOFUesbJ+imHqzpyWGucSBFRARRzZrAxcVOIzTDvNDuziHMR93a6gm5HO/Qr0/RGG+GwdFNW/fPjta67VrVS6EwCiMFJBEd7ImNPi1oB+K84xl3nr9dzrmZ9WwojKmIR/WzViPCajm/YYPvPbf4ArYaAt6+Po7M59GO/OVEoN8nKjLsRml+jHTkHxke23waV6U17opBTVfr3EVRJE+gkAY8t70uy7I2zYWd09LoMyk19ULj85BUM6gMd/cEG+w/W7hUpA9oMZPCSN7fV1i34oJRhekNLU/6aphlPJkjXHzaDcINmgICD5zztYNp7mtHNxAHqUEYxTWPhlPftKyIkcIyZTlw+bBsfFBhYBrUoKyqZTQOl2332C6MhpIBda97jIHeEE4QUp8pHBi6OmqmjJhdE/wC/Z0Z9Q4eYQfTUfiwloHQk9+CQi189iTvNPrtDyXA8psNzeKi7G6qPWNk+mSbh6s6clirm0l6snzbOKm58KymbLG+OQXY9pa4cw4WKpbuVW64rp3xtgmM4yUJoLVvwvGjTynuueYH8B3nDs328bG/AOK9A0pbp0ho7naN8RrR9Y/OMINudSvJ0CvPE4RUQQjWrpSKOkMbHWmmBaLGxDTk5wI3HgD58Fv8AQGjfib/OVx0KfWeEfWf7R79zVjKN6sdVOjrq2vEsg+ZgIe7LIuH6Ng8xfwb1XT6fx8YbDTRE9KrZHdxn6I9mjWqdCrzlPU/r7xgfMUjTn+mf8WR/3fBdlyVwvz4if4x7z9ETE1bqUp+Trg5ioJahwznls3qyG7R+Yv8ARdgirZQa3FMApan/AFNPDKeckbHEeBIuPJBF8R1R4VNf/L9mecb3Nt5XLfggjFfqBpjfsKqdh4do1kn8oagj1TqFrGOBgqoXWOTiHxuHXIOt6oLr0Tw+anooYaqXtpmNs6TPPM2zOZsLC5zNroNbrF0kmw+iM1PTmd+0G2FyGAg99wbnbK3iQgo+o04x+tcRD24B+jT05AF/tBpcB4uQeQarMZrXB1SC37dTNtH0Bc74IJfguoKMZ1lU532ImBn53Xv6BBY+jOgtDQHapYGtk/aOJe/PfZzidnwbYIJIg02l+BNrqKamf+sZ3Tye3vMd5OAQc16u8WdhuK9nUXYHOMEwP0TtWBP7rgM+RK1Gm8F8VhZimOlTtj6x4wy2a9Wp0WvNGwEHqyT0oz48fuoo3XlhJirIqpgsJW2JGXzkW4357NvwrtuTGJi5h6rFX6faf7z80PEU5VZrb0TxYVdFBPld8Y2rfXHdePxArkcfhvh8TXa6p2d3D0S7dWtTEtsoa9g43isdJTvnnNmMFzzJ3Bo5knJScHha8Vdi1Rvn8zWV1RTGcua8RrajFq+9ryzPDWMByaOA6NAzJ8SvTLdFnR+Gy3U0xt/Ouf6a+Zmup0Tojo9HQUjII7EgXe61tt5A2nf/AAOAAXm+kMbXjL83avCOqOEfnFPt0RTGTaVdS2KN0khDWMaXOJ4BouSotu3VcqiimM5nZC+ZyjNzRWyTYvih7MEvqJdlgP0Wbm36NYLnwJXquBwtOFw9NqOEbe/jPm1ldWtVm6wwTC2UtNFBELMiYGjy3k9Sc/NSlrOQEBAQEBAQEBAQEBAQUbr+0Jz/AMRp28m1DQPJsv8ABp+71QbbVPpX7ZSCKUnt4Rskn6bRk1wPEgWB625rzzT2jZw17nKI6FXpPGPrH9J1i5rRlO9OyFoZpmN8M+bxU3CE64MK7fC3uHvQuEo8Bdr/AMrifILecnsTzONiOFXR+3rDDfpzoaXUNihfSzU5OcTw9v7st7/mafxLYcp8JMXqb1Mb42+H9Ssw9WzJaC5NKUxrzxV8lRBRx3IDRIWji95LWg+AF/vLtuS2FiLdV+d8zlHdG/19kLE1bdVtNSWi/ZxPrJW/OPLmRg/Ra02efEuFvBvVReU2Pmq5GGpnZG2e/hHhC/D0bNZaa5NJVHrs0tsBQwnM2dORwGRZH5+8emzzXYcmtG5z8Vcj+P1n6R4ouIufphu9QOhvZRGvnb35QWwg8Iza77c3EWHQdV2SIslmk9M6u9hY/aqAwvc1ouGAW9525pzGXUcwg3SAgICAgICAgICAgICD5VMDZGOZI0OY5pa5pFwQ4WII5EIOf9KcBdgNVDNE9/s5ncYjvDQ6MgsdzIPqOqx3rNF2iaK4zhWJmJzhaWjGkEddAJYnh1jZ7Qb7Lrbj0Xn+PwN/C3YpuzrU55xPsnUVxVGze272i5J5qFet29aq5Vnlnl4r4mcsmNiNA2aGSN+bJI3NI6PaWkfFVs26bd2m9TPRjpduydylU5xkpnU/NHFikkUQe3aifG8PIPeY64sR+6V3GmLfP4KaqeyY8f8A1DtTq1ruDRfwC4KizZmqac52RMzKbMypTWXhv/F2zAnfFcH6paWtI82kLu+T9VurBRqbomY8d/1Q7+evtW7gkDG00TY8gI228wCfiuNxtNF6/dnbrRMz6pVGcRBjVcyngfI45gZX3FzsmN8yQFTDYG3ev04fbrTvnhHGVaq5iNZSujOjxxaeGOUPJ7WSSokJ3Brx2oytYvPdbyvfgvSrdum3RFFEZRGyGvmc5zla2s7S0YdRmCjLW1PY3Y0D9HE07G3bdlazQeIPJXqMbUroy+CldV1Q/wAxVd47Q7zY7ktueJdfbN88xyQWQgICAgICAgICAgICAgINPjmH01fFLSTlkgsNtgcNph3tdbexw3goKBrZZtHK3so2PLXODnPeQWzRA7m2tYjrmDzBziY3B0Yq1zdffHZK6mqaZzhdWCY1FWQNnhN43i43XB4tI4EHIrzzFxNm9XZvRO/PZ7x2Sn07YiYZ3aelrLB8VTnll0csvztXaqiKqsiodIJAxrwXVAu4kWvNI15I5NAcQu7s1xf0V0f2THbsjKPZBnZcXy1wJOXA3XE2btFyZqmNurOfbuTJiYR3S/Rtlaxmy7YkjeHNda9wN7XdOOW4+al6N0xTgasqaZmmd+e/w4Lblqa+9uaGIRxtYM9lgbfwFlrasTFVy5XMfNn6zmyRTsiFba59JWRGCGzi/OXZBAbcXZHtcbX2jbm0LrOTlqm7NWJmNvy9nbl6IuInLopXqTwkwYUyaUWknLpCTv2C4lnqO995dWjIFo25mN41M7Ze6MnalLyC0Qxm0cTQODjsgg8NpBf4CD1AQEBAQEBAQEBAQEBAQVVre0VfGf8AFsOc6OqhsZdj6bBYbRHEtG8He3wQZMPY6TYL3wGVDLjL9XM1uRH2HAg25HmEFZ6p8bkoa99HUXbG95Y8E5RzNJa31Pd63HJc/wAoNHxiLHPU/NR6xx8t/mz2K9WrJey89T3PmuiIsxYuGRdFG8eQLf4tXofJyrXwMRPCZj6/Vr78dN0Ex9wCOIv6rz3bTOSfD9WTVzjMeKirnXWXI6qxuSNuZ244W+Nmj+YlelaBtc3gaO3OfOfs116c65dLYtSmPD5Y4AbtpntjA33bGQwDruW4YkE+T7gRgw50722fUSXBIsezYNlnlfaPmEFooCAgICAgICAgICAgICAg/MkYcC1wBBBBBzBByIKCl9XdA7C9IqmhBPYSsLowTvtZ8ZF8zZpc0lBFtfmHGnxVssfdEzGyC2XzjDsuPjk036qkxExlIufCqvtoIpf2kbHfiaD/AFXkd+3zV2qjqmY8pbSmc4zUhr3H/Eoz/wB2Z/7kq7nktP8ApKv5T7Qh4n5l7QNsxoPBoHoFwdc51TKbD9qkTltgeq/KKt2/83KbnOLHD/pIS/d/ibr/APqDZepaOjLCWv40+0NdX80ur1MWCAgICAgICAgICAgICAgICAgh9Vok9+OxYhdvZspTGW57W3tOsQN1tl3w6oK0+UsR29GOPZy/FzLf1QWPo1CWUVO05FsEY9GBeTY2qKsRcqjjM+7Z0bKYVdrbw0zYxRMsSJWsZ5dqdr4FdVoC/FrAXqv25z/jsRr8Z1xC4yuMSxFRFFFa1ND5IKmSrZ+ikk2+0BsWSPNy1wvcXdch452PBeg6C0rRftU2Kp6dMZd8Rx8t6DetzTOfBcGqjTB2I0Z7YWqYCGS/auLsf94A+bTwsuhYE3QEBAQEBAQEBAQEBAQEBAQEBBz78pGieKynmN+zdCWDkHMeXO8yHD0QWJofpDBW0zHwPBIa0PZfvMIFiC3f4HcV5ZpDBXcLemm5HHZPCWyt1xVGxtJ6CJ8jJHxsdJHfYeWglu1kdk8LqLTeuUUTRTVMRO+OE967ViZzZCxLhBj19dHBGZJntjY3e5xAHx49FktWa7tUUW4mZnqWzMRtlQus7T3/ABBwhpw4U7HXucjI4XAdbg3kN+efId/oXQ/wcTcufPPpHV39aFeu6+yNy5NS+ir6Gg2pwRNOQ9zTva0A9mw8iASbcC4rfsCwEBAQEBAQEBAQEBAQEBAQEBAQabSzRqHEaZ1PUjunNrh7zHDc5p4H+IJCDmvSjQ2vwWbtWl/Zg9ypiuAbnIOt7hP1XZHqsd2zbvU6lyImO1WJmNzPwrXDWxgCZsUwHEtLHHzabflWgv8AJnCXJzomafWPX7s1OIqje2413Pt/o23/APFP+xRP/k6f+2fL+1/xM9TX4hrmq3i0MUMXUh0h8rkD1BUizyXw1O25VVV6fnmtnE1cEZjbiOMTbLe2qXi2V7MZfdyZH8OK3uHwdjDRq2aYj38Z3sNVU1b106udUEdG5tRWls1QM2sH6OM88/fcOZyHxUlatRAQEBAQEBAQEBAQEBAQEBAQEBAQVLhGuSPtpKXFoPZ3te5jnNu9mRsQ5pG0B1zB6INpPq/wTEbywCO7vpU01hf9xpLQfJBrTqFoP29X+KL/AOtBtKDVBhVPZ0kbpNnjNKbeYbstPmLIPti+snCsOj7OF8b9kWbFShrhlw2m9xvqgp3TXWzWV944SaeA5bEZ77s8tqTf5Cw8UFt6jsDqaXDj7VtN7WQvZG692NIAzB90uIvb+pKCxUBAQEBAQEBAQEBAQEBAQEBAQEED0+1X0uJEygmGpt+laAQ6wsO0b9LhncHIIKRx3VjidC8ubE6Ro3S05Lvyjvt9EGjOk2IwnY9rrIyN7e3lZb7u0LIDIcQruFXU3O89rKL+JuEEowDUziVQQZWMp2c5XAm3RjLn1sgnUGC4Po6BJVv9prLAtBa1zgbb2RXtGPtOPmgsDQPS5mKUpnjjdGBI5ha4g5ixvcb8iEEkQEBAQEBAQEBAQEBAQEBAQEBAQVTrP0Xr46k4lhEkgl2GiaJmZcIxk4MNxJllsWO7K9ygi2D6+KiPuVtMyQg2c5jjE7LI3aQRfpkgk8GvmhI70NS0/usP96DExHX9TgH2elle7h2j2xj8u0fgggWkeuLEakFsb207DwiHet1kddw+7ZBh6Jat67En7ZY6KJxu6eYHO+ZLQe9IT0y6oOltFtH4qCljpqcHYYN5zLnHNzieZPpu3BBtkBAQEBAQEBAQEBAQEBAQEBAQEHjjYXKCqazHNHsVLvauzjlDi0ulHYPOybA9q02INri547gg1h1TYNL3oMQdY8p4HjyOzf4lB+P+q7A4TeoxE25GogYD0Pdv6FBkHSHRvDG3pomTyt93ZYZXXvv7WXJviCg2OrfWVUYpiUkXZRxUzIXODRdzrh7A0l97cTkAgtRAQEBAQEBAQEBAQEBAQEBAQEBAQEHKOtXRCTD66TunsJnOfC/hZxuWE/WaTbwseKCFICD9RsLiA0EkmwAFySdwA4lB0tqS0JfQUz5qluzPPs9072Mbm1p5OJNyPDkgstAQEBAQEBAQEBAQEBAQEBAQEBAQEGFjGEw1URiqY2yRne1wvnwIPA9Rmg5+1sarfYQKigbI+nN+0ae+YiNxva+wRxO4jfmEFVgIOgtRWgbqdjqyrj2ZXgCFr295jN5eQc2l3DjYdUFwICAgICAgICAgICAgICAgICAgICAgICAgxY8Nha/bbFGH/WDGg/itdBlICAgICAgICAgICD//2Q=="/>
          <p:cNvSpPr>
            <a:spLocks noChangeAspect="1" noChangeArrowheads="1"/>
          </p:cNvSpPr>
          <p:nvPr/>
        </p:nvSpPr>
        <p:spPr bwMode="auto">
          <a:xfrm>
            <a:off x="63500" y="-155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data:image/jpeg;base64,/9j/4AAQSkZJRgABAQAAAQABAAD/2wCEAAkGBxQSEBUUEBQVFhQXFRkaGBcXFhkXHhwbFRcXGBYaHBcYHSghGB0lHhofIjIiJSkrLi8wGB81RD8sNyktLisBCgoKDg0OGxAQGywlHyY3Ly0sNiw3LCwsNywuLCwsLCwsLjIsLCwsLCwsLC0sLDA0LCwsLCwvLSwsLCwtLC0sLP/AABEIAPQAzgMBEQACEQEDEQH/xAAcAAEAAgMBAQEAAAAAAAAAAAAABgcEBQgBAwL/xABLEAABAwICBwUDCAgEAgsAAAABAAIDBBEFIQYHEjFBUWETInGBkRQyoQgjQlJigpKiM0NTcrGywcIVJDTSJVQWF0Rkc5OUs9HT8P/EABsBAQABBQEAAAAAAAAAAAAAAAAEAQIDBQYH/8QAOBEBAAECAgUKBQQBBQEAAAAAAAECAwQRBRIhMUEGEyJRYXGBkaGxFDLB0fBCUnLhoiQzQ1PxFv/aAAwDAQACEQMRAD8AvFAQEBAQEBAQEBAQRPFdPqanxKHD5NvtZdkbQA2Wukyja7O93HkOIQSxAQEBAQEBAQEBAQEBAQEBAQEBAQEBAQEBBzXrbcYtJBIcrOpng/u7P+1B0m03CD1AQEBAQEGqxvSOlo9j2qdkRkNmBxzdmBkBnYXFzuF0G0CD1AQEBAQEBAQEBAQEBAQEBBzf8omnLcUjf9emZ+V8gQdDYVUCSCJ43PjY4feaD/VBlICAgICD5VVQ2NjnyENY1pc5x3ANFyT5IOZYppNIMfaTcRF9wPqQRG/kT/M9B08Bbcg9QEBAQEBAQEBBSeu3Fq+gxCmqqaWRsJZshoJ7Mva4l7Xs3HaaRv8Aqm27ILN0I0pixKjZURZH3ZGXzY8AbTfDiDxBCDfoCAgICCjflLUX+jmA/aMJ/A5v9yC0tX0+3hVE4/8ALRD8LA3+iCQICAgICCqvlAaT+z0TaSM2kqT3rcIme9+I2HhtIGoHRb2eiNXIPnKn3bjdE0nZ/Ee91GygtVAQEBAQEBAQEBBp9LNHosQpJKaf3XjJw3tcM2vHUH1zHFBzpoxjFRo9iroqhp7Pa2Jm8Hsv3ZWcyPeHmMs7B07R1TJY2yRODmPaHNcDcEOFwQg+yAgICCvtdujctbhoFOwvlilbIGtzLm2cxwA+8D91BINX9BJT4XSxTtLZGRNDmm2R32NuIugkKAgICDwlBzLWB+kGkJa0/M7ZaCM9mnhJ7wP2t/jIg6YghaxrWMADWgBoHAAWA9EH7QEBAQEBAQEBAQEEE1r6BNxOm2ogBVRD5t27aG8xuPI8OR6EoK+1H6bOppjhlYS1peRFtZbElztRG+7adu+1fmgvxAQEBAQEBAQEBBr9IKSSaknigcGSyRPYxxvZrnNIBNsxv3hBD9Uur44XFI6csdUymxLLkNY33WAkAm5zJsOA4XIWAgICAgICAgICAgICAgrTWVqrbiEramke2CpuNskGzwLWd3cw9oG/j8UFj0zC1jQ5204NALt1yBmbdUH0QEBB85pmsaXPcGtG8uIA9Sg0dVpvh0Zs+tpwRw7Vp/gUGIzWThZNvbYfMkfEiyDaYdpRRzm0FVA88mytJ9L3QbdAQEBAQEBAQEGoj0oo3T+ztqoDMTYRiRpde17WB39EG3QEBAQEBAQEBAQRPTPWDR4aLTv25eEMdnPz3E52YOp8roKZ0j13V05IpQymj4WAe/zc7L0agg73V2IPz9pqnX+3Lb+OysN3EWrMZ3Kop75iFYpmdzaQatsTdn7K4D7T2D4F11r6tO4Cn/kjyn7MkWa+p9JNWGJj/s9/CSP+rlZGn8BP6/SfscxX1NXX6G18P6SkmA5tYXj8TLhS7Wk8Hd+W5T55e+S2bdUcH3wDTivonDsKiQNH6t522ZcNh17eVipyxcmhGuyCoLYsQaKeQ5dqD80T1ubx+dx1CC2WPBAIIIOYIzB80H6QEBAQQ/TXWNR4aC2R3aT8IYyC7ptHcweOfQoKQxnTbFcblMFO14Y79RBcCx/aP4jmXEN6BBYerTVB7JKyqrnNfMw7TImG7WO4Oc76Th0yB5oLcQYmJ4nDTx9pUSsiZcDae4NFzuFzxQfuirY5mB8MjJGHc5jg4eoQZCAgICAgIKU1pa3uzc6lwxw2hcSVAzseLY+BPN3pzAVTo3ovV4nKTEC4bXzk0hOyCczdxzc7oLnNQMdpKxg6c7s7eERvn8619Fua52Lg0b1T0dOA6ovUyfbyZfpGN/3iVxuM5R4q9st9COzf5/bJLow9Mb9qd09OyNobG1rGjc1oDQPILQV11VzrVTnPazxERufRWggINFj+h9HWA+0QtLj+sb3Hj7zd/ncLYYTSeKw3+3XOXVO2PJZVbpq3wp/TLVXPSh0tKTPCLki1pGjq36Y6t9F2GjuUNnETFF7o1ek+PDx80S5YmnbD86tNZ02HPEUxdLSE5sJuY/tR34c27j0K6JgdL4ZiEdRCyaBwfHI0Oa4cQf4HodyDKQEFCaba1aqtmNHg7JGgkt22tPavtv2Rvibvz32+ruQe6HakJZCJcVkLATcwscHPN8+/JmG+AueoQXVgmCU9HEIqWJkTBwaN/Vx3uPUoNggII9pzonFidIaeUltnB7HtzLXgEA2O8WJBHVBQmJ6BYvhEhlpTI5oP6WlLjkN23GM93MEDmg3WjWvSoiIZiEImAyL2WjkFt92+649O6gtrRjWBQV4AgnaJD+qksx+69g0nvfdJQShAQEFMa8NYZi2qCjdZ5Hz8jSO611/mgRmHEZnkCBxNgrTV5oO/EZdp92UzCNt9veP1GHcTz5X8L6fS2lqMFRlG2ud0fWfzay2rU1z2Oh8OoI4ImxQMDI2izWj/APZnqvOr16u9XNdyc5lPppiIyhkrEuEBARREMf0GbITLQyPpKi99qNxaxx+2wZZ8wL+K3OE0vVRlbxFMXKO3bMd0/ngxV2s9tOyUfwHWFNTVHseNN2JAQGzgAAg5BzrZFp+u3LmBYrY4rQtq/a+JwE5x+3j3R29k+DHTemmdWtZzXXAINwdxC5aYy3pO9VetHV0JGuq6JlpBd0sTR74G9zAPpcwN/jv6vQenJomMPiJ2bomeHZPZ7d26Les/qpaTUhpwaSpFJO7/AC07rNvujlOQNzuDtx62PNdsiOkkBBjU1BFG5zo42Mc43cWtDS4neSQM0GSgICAgICCO6RaD0Nbc1NMwvP6xo2H9O+2xPmgrHH9QmZdQVNuIZMPS0jP9qCUaqcKxelfLDiTtqna0dk50jZDtX+ib7Qbbg63CyCyEEf070iGH0E1Sc3NFoxze/Jg8L5noCg5a0cwibE64R7RL5HF8sh4C95Hnrn6kKHj8ZThLE3avDtnhC+iiapyh0xhOGR00LIYGhsbBYD+JJ4knMnqvL8RiLl+5Ny5Ocy2NNMUxlDLWFcICAgIBRREdZOiTcQpDsAe0Rguidz4ll+TvgbFbjQ2kpwd/pfJOyr7+HsxXbevHaiupjS1zr0FQTtMBMJdvs33ozf6u8dLjgFtuUejaaf8AVWt0/N47p8eLFh7n6ZWwuRSlAa3dFPZq0Swi0VRd1uDXjOQdBud5nkvQ+T2PnEYfm656VGzw4T9EG/Rq1ZwvfVnpF7fhsMrjeRt45DzdHltfeFnfeW/YEqQEBAQEBAQEBAQEBBSHyj8WLXUkDT3bSSPbwPusZfy2/VB+tR2CtjpZKm2czy1pO8Mjtl+O/wCELhuVGJmq9TZjdEZ+M/1l5pmGp2ZrLXLJQg/Mkga0ucQGgEkk2AAzJJO4KtNM1TlG9TNW2L646WOQsgikmANi+4Y089m9yfMBdNh+S+Iro1rlUUz1b58UerE0xOx8MX1yQCmDqWNxqHG2xILBn2iWnvdAD42WTD8l7vPZXqo1I4xvns7O1SrERls3odTa3MQbJtOdE9t/cMYAtyBbYj1K3NfJvBTTlETE9ef5DF8RWwHvrsdrTbM2uBciOJnDnbxzJKzxGE0Rh9u7/KZ/PCFvSu1LR1eaM1mG1D4ZXiWlfEXhzb2bIHNGzY7iQSetly2l8fhcdai7RGrcicu+Mt/h6JNqiqicp3K704acOx0zRC3zjZwBx283jPgTtDzXRaMmMdoyLdfVNPlu8tiPc6FzOHQUMoe1rm5tcAQehFwvPaqJpqmmd8bE+J2IZrkoO0wqRw3xPY/82w74OW+5P3uaxtNH7omJ9/owX4zozaL5NeJHbq6cnIhkrR1BLXnzu30C9CQV6oCAgICAgICAgICAg5o+UHPtYvs/Up4x6l7v6oLV1e0wjwukaOMDHnxkG2f5l5hpS7r427rbs5jy2NjbjKiEhIWtqpylkeKiqtteeKvioo4mEgTyEPI4tYAdnzJHoum5MYem5iKrlX6Y2d88UbE1ZRk12qzQGmmohU1cYldLtBoJNmtB2bgA+8SCb8MvOTpzTN+3iOZszqxTln2zv8ltm1E05yjWJarqluIiCJrjTvdds1rhsZNztH6zRlbibc1s7PKCxOE52uY14jbHXPZ2T6Mc2KtbKNye6Y6tIJKER0MLGTxWLHZNMlvea9/0id9zxtuC5/R+nr1GJmvEVTNNW/qjtiOGXsz12ImnKll6qtEpMPppPaA0TSvBIBB2WtFmtLhkTck5c1i07pKjGXaeaz1aY9eM+ytm3NEbU3WiZlEa+Lf4jFbf7M2//mS2Xfcls/hKv5T7QhYn5lu6DyE4bSE7zTx/yhcnpOIt4u7Eb9afDak29tMPhrDAOFVd/wBi74WsqaImfjrXfCt35JVb8nl9sXcOdNIPzRn+i9Ra10qgICAgICAgICAgICDmf5QUBbjG1wfBGfTab/agtnQSYPwyjI/5eMebGhp+IXlmlKZpxl2J/dPrObZWpzohvgodM5xlK94rZjIV9rtwszYcJGi5gkDjlfuu7jviQfJdDyaxEW8XqT+qMvGNv3YMRTnTm/OpDFRLh5hJ70EhFvsv7zT6lw8lXlNhpt4vnOFUesbJ+imHqzpyWGucSBFRARRzZrAxcVOIzTDvNDuziHMR93a6gm5HO/Qr0/RGG+GwdFNW/fPjta67VrVS6EwCiMFJBEd7ImNPi1oB+K84xl3nr9dzrmZ9WwojKmIR/WzViPCajm/YYPvPbf4ArYaAt6+Po7M59GO/OVEoN8nKjLsRml+jHTkHxke23waV6U17opBTVfr3EVRJE+gkAY8t70uy7I2zYWd09LoMyk19ULj85BUM6gMd/cEG+w/W7hUpA9oMZPCSN7fV1i34oJRhekNLU/6aphlPJkjXHzaDcINmgICD5zztYNp7mtHNxAHqUEYxTWPhlPftKyIkcIyZTlw+bBsfFBhYBrUoKyqZTQOl2332C6MhpIBda97jIHeEE4QUp8pHBi6OmqmjJhdE/wC/Z0Z9Q4eYQfTUfiwloHQk9+CQi189iTvNPrtDyXA8psNzeKi7G6qPWNk+mSbh6s6clirm0l6snzbOKm58KymbLG+OQXY9pa4cw4WKpbuVW64rp3xtgmM4yUJoLVvwvGjTynuueYH8B3nDs328bG/AOK9A0pbp0ho7naN8RrR9Y/OMINudSvJ0CvPE4RUQQjWrpSKOkMbHWmmBaLGxDTk5wI3HgD58Fv8AQGjfib/OVx0KfWeEfWf7R79zVjKN6sdVOjrq2vEsg+ZgIe7LIuH6Ng8xfwb1XT6fx8YbDTRE9KrZHdxn6I9mjWqdCrzlPU/r7xgfMUjTn+mf8WR/3fBdlyVwvz4if4x7z9ETE1bqUp+Trg5ioJahwznls3qyG7R+Yv8ARdgirZQa3FMApan/AFNPDKeckbHEeBIuPJBF8R1R4VNf/L9mecb3Nt5XLfggjFfqBpjfsKqdh4do1kn8oagj1TqFrGOBgqoXWOTiHxuHXIOt6oLr0Tw+anooYaqXtpmNs6TPPM2zOZsLC5zNroNbrF0kmw+iM1PTmd+0G2FyGAg99wbnbK3iQgo+o04x+tcRD24B+jT05AF/tBpcB4uQeQarMZrXB1SC37dTNtH0Bc74IJfguoKMZ1lU532ImBn53Xv6BBY+jOgtDQHapYGtk/aOJe/PfZzidnwbYIJIg02l+BNrqKamf+sZ3Tye3vMd5OAQc16u8WdhuK9nUXYHOMEwP0TtWBP7rgM+RK1Gm8F8VhZimOlTtj6x4wy2a9Wp0WvNGwEHqyT0oz48fuoo3XlhJirIqpgsJW2JGXzkW4357NvwrtuTGJi5h6rFX6faf7z80PEU5VZrb0TxYVdFBPld8Y2rfXHdePxArkcfhvh8TXa6p2d3D0S7dWtTEtsoa9g43isdJTvnnNmMFzzJ3Bo5knJScHha8Vdi1Rvn8zWV1RTGcua8RrajFq+9ryzPDWMByaOA6NAzJ8SvTLdFnR+Gy3U0xt/Ouf6a+Zmup0Tojo9HQUjII7EgXe61tt5A2nf/AAOAAXm+kMbXjL83avCOqOEfnFPt0RTGTaVdS2KN0khDWMaXOJ4BouSotu3VcqiimM5nZC+ZyjNzRWyTYvih7MEvqJdlgP0Wbm36NYLnwJXquBwtOFw9NqOEbe/jPm1ldWtVm6wwTC2UtNFBELMiYGjy3k9Sc/NSlrOQEBAQEBAQEBAQEBAQUbr+0Jz/AMRp28m1DQPJsv8ABp+71QbbVPpX7ZSCKUnt4Rskn6bRk1wPEgWB625rzzT2jZw17nKI6FXpPGPrH9J1i5rRlO9OyFoZpmN8M+bxU3CE64MK7fC3uHvQuEo8Bdr/AMrifILecnsTzONiOFXR+3rDDfpzoaXUNihfSzU5OcTw9v7st7/mafxLYcp8JMXqb1Mb42+H9Ssw9WzJaC5NKUxrzxV8lRBRx3IDRIWji95LWg+AF/vLtuS2FiLdV+d8zlHdG/19kLE1bdVtNSWi/ZxPrJW/OPLmRg/Ra02efEuFvBvVReU2Pmq5GGpnZG2e/hHhC/D0bNZaa5NJVHrs0tsBQwnM2dORwGRZH5+8emzzXYcmtG5z8Vcj+P1n6R4ouIufphu9QOhvZRGvnb35QWwg8Iza77c3EWHQdV2SIslmk9M6u9hY/aqAwvc1ouGAW9525pzGXUcwg3SAgICAgICAgICAgICD5VMDZGOZI0OY5pa5pFwQ4WII5EIOf9KcBdgNVDNE9/s5ncYjvDQ6MgsdzIPqOqx3rNF2iaK4zhWJmJzhaWjGkEddAJYnh1jZ7Qb7Lrbj0Xn+PwN/C3YpuzrU55xPsnUVxVGze272i5J5qFet29aq5Vnlnl4r4mcsmNiNA2aGSN+bJI3NI6PaWkfFVs26bd2m9TPRjpduydylU5xkpnU/NHFikkUQe3aifG8PIPeY64sR+6V3GmLfP4KaqeyY8f8A1DtTq1ruDRfwC4KizZmqac52RMzKbMypTWXhv/F2zAnfFcH6paWtI82kLu+T9VurBRqbomY8d/1Q7+evtW7gkDG00TY8gI228wCfiuNxtNF6/dnbrRMz6pVGcRBjVcyngfI45gZX3FzsmN8yQFTDYG3ev04fbrTvnhHGVaq5iNZSujOjxxaeGOUPJ7WSSokJ3Brx2oytYvPdbyvfgvSrdum3RFFEZRGyGvmc5zla2s7S0YdRmCjLW1PY3Y0D9HE07G3bdlazQeIPJXqMbUroy+CldV1Q/wAxVd47Q7zY7ktueJdfbN88xyQWQgICAgICAgICAgICAgINPjmH01fFLSTlkgsNtgcNph3tdbexw3goKBrZZtHK3so2PLXODnPeQWzRA7m2tYjrmDzBziY3B0Yq1zdffHZK6mqaZzhdWCY1FWQNnhN43i43XB4tI4EHIrzzFxNm9XZvRO/PZ7x2Sn07YiYZ3aelrLB8VTnll0csvztXaqiKqsiodIJAxrwXVAu4kWvNI15I5NAcQu7s1xf0V0f2THbsjKPZBnZcXy1wJOXA3XE2btFyZqmNurOfbuTJiYR3S/Rtlaxmy7YkjeHNda9wN7XdOOW4+al6N0xTgasqaZmmd+e/w4Lblqa+9uaGIRxtYM9lgbfwFlrasTFVy5XMfNn6zmyRTsiFba59JWRGCGzi/OXZBAbcXZHtcbX2jbm0LrOTlqm7NWJmNvy9nbl6IuInLopXqTwkwYUyaUWknLpCTv2C4lnqO995dWjIFo25mN41M7Ze6MnalLyC0Qxm0cTQODjsgg8NpBf4CD1AQEBAQEBAQEBAQEBAQVVre0VfGf8AFsOc6OqhsZdj6bBYbRHEtG8He3wQZMPY6TYL3wGVDLjL9XM1uRH2HAg25HmEFZ6p8bkoa99HUXbG95Y8E5RzNJa31Pd63HJc/wAoNHxiLHPU/NR6xx8t/mz2K9WrJey89T3PmuiIsxYuGRdFG8eQLf4tXofJyrXwMRPCZj6/Vr78dN0Ex9wCOIv6rz3bTOSfD9WTVzjMeKirnXWXI6qxuSNuZ244W+Nmj+YlelaBtc3gaO3OfOfs116c65dLYtSmPD5Y4AbtpntjA33bGQwDruW4YkE+T7gRgw50722fUSXBIsezYNlnlfaPmEFooCAgICAgICAgICAgICAg/MkYcC1wBBBBBzBByIKCl9XdA7C9IqmhBPYSsLowTvtZ8ZF8zZpc0lBFtfmHGnxVssfdEzGyC2XzjDsuPjk036qkxExlIufCqvtoIpf2kbHfiaD/AFXkd+3zV2qjqmY8pbSmc4zUhr3H/Eoz/wB2Z/7kq7nktP8ApKv5T7Qh4n5l7QNsxoPBoHoFwdc51TKbD9qkTltgeq/KKt2/83KbnOLHD/pIS/d/ibr/APqDZepaOjLCWv40+0NdX80ur1MWCAgICAgICAgICAgICAgICAgh9Vok9+OxYhdvZspTGW57W3tOsQN1tl3w6oK0+UsR29GOPZy/FzLf1QWPo1CWUVO05FsEY9GBeTY2qKsRcqjjM+7Z0bKYVdrbw0zYxRMsSJWsZ5dqdr4FdVoC/FrAXqv25z/jsRr8Z1xC4yuMSxFRFFFa1ND5IKmSrZ+ikk2+0BsWSPNy1wvcXdch452PBeg6C0rRftU2Kp6dMZd8Rx8t6DetzTOfBcGqjTB2I0Z7YWqYCGS/auLsf94A+bTwsuhYE3QEBAQEBAQEBAQEBAQEBAQEBBz78pGieKynmN+zdCWDkHMeXO8yHD0QWJofpDBW0zHwPBIa0PZfvMIFiC3f4HcV5ZpDBXcLemm5HHZPCWyt1xVGxtJ6CJ8jJHxsdJHfYeWglu1kdk8LqLTeuUUTRTVMRO+OE967ViZzZCxLhBj19dHBGZJntjY3e5xAHx49FktWa7tUUW4mZnqWzMRtlQus7T3/ABBwhpw4U7HXucjI4XAdbg3kN+efId/oXQ/wcTcufPPpHV39aFeu6+yNy5NS+ir6Gg2pwRNOQ9zTva0A9mw8iASbcC4rfsCwEBAQEBAQEBAQEBAQEBAQEBAQabSzRqHEaZ1PUjunNrh7zHDc5p4H+IJCDmvSjQ2vwWbtWl/Zg9ypiuAbnIOt7hP1XZHqsd2zbvU6lyImO1WJmNzPwrXDWxgCZsUwHEtLHHzabflWgv8AJnCXJzomafWPX7s1OIqje2413Pt/o23/APFP+xRP/k6f+2fL+1/xM9TX4hrmq3i0MUMXUh0h8rkD1BUizyXw1O25VVV6fnmtnE1cEZjbiOMTbLe2qXi2V7MZfdyZH8OK3uHwdjDRq2aYj38Z3sNVU1b106udUEdG5tRWls1QM2sH6OM88/fcOZyHxUlatRAQEBAQEBAQEBAQEBAQEBAQEBAQVLhGuSPtpKXFoPZ3te5jnNu9mRsQ5pG0B1zB6INpPq/wTEbywCO7vpU01hf9xpLQfJBrTqFoP29X+KL/AOtBtKDVBhVPZ0kbpNnjNKbeYbstPmLIPti+snCsOj7OF8b9kWbFShrhlw2m9xvqgp3TXWzWV944SaeA5bEZ77s8tqTf5Cw8UFt6jsDqaXDj7VtN7WQvZG692NIAzB90uIvb+pKCxUBAQEBAQEBAQEBAQEBAQEBAQEED0+1X0uJEygmGpt+laAQ6wsO0b9LhncHIIKRx3VjidC8ubE6Ro3S05Lvyjvt9EGjOk2IwnY9rrIyN7e3lZb7u0LIDIcQruFXU3O89rKL+JuEEowDUziVQQZWMp2c5XAm3RjLn1sgnUGC4Po6BJVv9prLAtBa1zgbb2RXtGPtOPmgsDQPS5mKUpnjjdGBI5ha4g5ixvcb8iEEkQEBAQEBAQEBAQEBAQEBAQEBAQVTrP0Xr46k4lhEkgl2GiaJmZcIxk4MNxJllsWO7K9ygi2D6+KiPuVtMyQg2c5jjE7LI3aQRfpkgk8GvmhI70NS0/usP96DExHX9TgH2elle7h2j2xj8u0fgggWkeuLEakFsb207DwiHet1kddw+7ZBh6Jat67En7ZY6KJxu6eYHO+ZLQe9IT0y6oOltFtH4qCljpqcHYYN5zLnHNzieZPpu3BBtkBAQEBAQEBAQEBAQEBAQEBAQEHjjYXKCqazHNHsVLvauzjlDi0ulHYPOybA9q02INri547gg1h1TYNL3oMQdY8p4HjyOzf4lB+P+q7A4TeoxE25GogYD0Pdv6FBkHSHRvDG3pomTyt93ZYZXXvv7WXJviCg2OrfWVUYpiUkXZRxUzIXODRdzrh7A0l97cTkAgtRAQEBAQEBAQEBAQEBAQEBAQEBAQEHKOtXRCTD66TunsJnOfC/hZxuWE/WaTbwseKCFICD9RsLiA0EkmwAFySdwA4lB0tqS0JfQUz5qluzPPs9072Mbm1p5OJNyPDkgstAQEBAQEBAQEBAQEBAQEBAQEBAQEGFjGEw1URiqY2yRne1wvnwIPA9Rmg5+1sarfYQKigbI+nN+0ae+YiNxva+wRxO4jfmEFVgIOgtRWgbqdjqyrj2ZXgCFr295jN5eQc2l3DjYdUFwICAgICAgICAgICAgICAgICAgICAgICAgxY8Nha/bbFGH/WDGg/itdBlICAgICAgICAgICD//2Q=="/>
          <p:cNvSpPr>
            <a:spLocks noChangeAspect="1" noChangeArrowheads="1"/>
          </p:cNvSpPr>
          <p:nvPr/>
        </p:nvSpPr>
        <p:spPr bwMode="auto">
          <a:xfrm>
            <a:off x="215900" y="-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296" y="487233"/>
            <a:ext cx="11549415" cy="5728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214748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51723" y="334736"/>
            <a:ext cx="9956800" cy="342900"/>
          </a:xfrm>
          <a:prstGeom prst="rect">
            <a:avLst/>
          </a:prstGeom>
        </p:spPr>
        <p:txBody>
          <a:bodyPr/>
          <a:lstStyle/>
          <a:p>
            <a:pPr eaLnBrk="0" hangingPunct="0">
              <a:defRPr/>
            </a:pP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Comparison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3" t="12323" r="10000" b="59422"/>
          <a:stretch/>
        </p:blipFill>
        <p:spPr bwMode="auto">
          <a:xfrm>
            <a:off x="1079500" y="1536700"/>
            <a:ext cx="10769600" cy="410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65788" y="2222500"/>
            <a:ext cx="913712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BAFFIN</a:t>
            </a:r>
            <a:endParaRPr lang="en-US" sz="2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23496" y="4203700"/>
            <a:ext cx="856004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NOTE2</a:t>
            </a:r>
            <a:endParaRPr lang="en-US" sz="2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714500" y="1259701"/>
            <a:ext cx="471283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D65</a:t>
            </a:r>
            <a:endParaRPr lang="en-US" sz="20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3556000" y="1259701"/>
            <a:ext cx="471283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D50</a:t>
            </a:r>
            <a:endParaRPr lang="en-US" sz="20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4864100" y="1259699"/>
            <a:ext cx="1406026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F11 (3800K)</a:t>
            </a:r>
            <a:endParaRPr lang="en-US" sz="20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6642100" y="1273599"/>
            <a:ext cx="1425070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F12 (2800K)</a:t>
            </a:r>
            <a:endParaRPr lang="en-US" sz="20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8369300" y="1259698"/>
            <a:ext cx="1425070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F12 (2800K)</a:t>
            </a:r>
            <a:endParaRPr lang="en-US" sz="20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10223500" y="905758"/>
            <a:ext cx="1255152" cy="63094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HALOGEN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(2400K)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267424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51723" y="334736"/>
            <a:ext cx="9956800" cy="342900"/>
          </a:xfrm>
          <a:prstGeom prst="rect">
            <a:avLst/>
          </a:prstGeom>
        </p:spPr>
        <p:txBody>
          <a:bodyPr/>
          <a:lstStyle/>
          <a:p>
            <a:pPr eaLnBrk="0" hangingPunct="0">
              <a:defRPr/>
            </a:pP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Tuning Targets 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2687" y="1132114"/>
            <a:ext cx="10047342" cy="169277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GB" sz="2000" dirty="0" smtClean="0"/>
              <a:t>Two types of requirements</a:t>
            </a:r>
          </a:p>
          <a:p>
            <a:pPr marL="800100" lvl="1" indent="-342900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GB" sz="2000" dirty="0" smtClean="0"/>
              <a:t>D65 Targets only</a:t>
            </a:r>
          </a:p>
          <a:p>
            <a:pPr marL="800100" lvl="1" indent="-342900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GB" sz="2000" dirty="0" smtClean="0"/>
              <a:t>BRCM method to date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•"/>
            </a:pPr>
            <a:r>
              <a:rPr lang="en-GB" sz="2000" dirty="0"/>
              <a:t> </a:t>
            </a:r>
            <a:r>
              <a:rPr lang="en-GB" sz="2000" dirty="0" smtClean="0"/>
              <a:t>            - True colour targets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00102673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1527" y="1480456"/>
            <a:ext cx="9177192" cy="312393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2000" dirty="0"/>
              <a:t>Where,</a:t>
            </a:r>
          </a:p>
          <a:p>
            <a:r>
              <a:rPr lang="en-US" sz="2000" dirty="0"/>
              <a:t>S = 100x[Max(RGB)-Min(RGB)]/Max(RGB), H = 60x(G-B)/[Max(RGB)-Min(RGB)]</a:t>
            </a:r>
          </a:p>
          <a:p>
            <a:r>
              <a:rPr lang="en-US" sz="2000" dirty="0"/>
              <a:t> </a:t>
            </a:r>
          </a:p>
          <a:p>
            <a:r>
              <a:rPr lang="en-US" sz="2000" dirty="0"/>
              <a:t>And the spec for AWB is as below.</a:t>
            </a:r>
          </a:p>
          <a:p>
            <a:r>
              <a:rPr lang="en-US" sz="2000" dirty="0"/>
              <a:t>1. Daylight: S 10 or less</a:t>
            </a:r>
          </a:p>
          <a:p>
            <a:r>
              <a:rPr lang="en-US" sz="2000" dirty="0"/>
              <a:t>2. Cool White: S 10 or less</a:t>
            </a:r>
          </a:p>
          <a:p>
            <a:r>
              <a:rPr lang="en-US" sz="2000" dirty="0"/>
              <a:t>3. Horizon: S 20~30, H 10~35</a:t>
            </a:r>
          </a:p>
          <a:p>
            <a:r>
              <a:rPr lang="en-US" sz="2000" dirty="0"/>
              <a:t>4. Inc. A: S 05~15, H 10~40,</a:t>
            </a:r>
          </a:p>
          <a:p>
            <a:r>
              <a:rPr lang="en-US" sz="2000" dirty="0"/>
              <a:t>             or S 15~20, H 15~35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endParaRPr lang="en-US" sz="2000" dirty="0" smtClean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51723" y="334736"/>
            <a:ext cx="9956800" cy="342900"/>
          </a:xfrm>
          <a:prstGeom prst="rect">
            <a:avLst/>
          </a:prstGeom>
        </p:spPr>
        <p:txBody>
          <a:bodyPr/>
          <a:lstStyle/>
          <a:p>
            <a:pPr eaLnBrk="0" hangingPunct="0">
              <a:defRPr/>
            </a:pP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Samsung Spec</a:t>
            </a:r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150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489267" y="6623050"/>
            <a:ext cx="609600" cy="274638"/>
          </a:xfrm>
          <a:prstGeom prst="rect">
            <a:avLst/>
          </a:prstGeom>
          <a:noFill/>
        </p:spPr>
        <p:txBody>
          <a:bodyPr/>
          <a:lstStyle/>
          <a:p>
            <a:fld id="{7835D533-46BB-4ECC-AA3B-71F2482ED914}" type="slidenum">
              <a:rPr lang="en-US" smtClean="0">
                <a:ea typeface="ＭＳ Ｐゴシック" pitchFamily="34" charset="-128"/>
              </a:rPr>
              <a:pPr/>
              <a:t>6</a:t>
            </a:fld>
            <a:endParaRPr lang="en-US" sz="1400" smtClean="0">
              <a:ea typeface="ＭＳ Ｐゴシック" pitchFamily="34" charset="-128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351723" y="334736"/>
            <a:ext cx="9956800" cy="342900"/>
          </a:xfrm>
          <a:prstGeom prst="rect">
            <a:avLst/>
          </a:prstGeom>
        </p:spPr>
        <p:txBody>
          <a:bodyPr/>
          <a:lstStyle/>
          <a:p>
            <a:pPr eaLnBrk="0" hangingPunct="0">
              <a:defRPr/>
            </a:pP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Preferred White Balance (AL logic images)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1026" name="Picture 2" descr="V:\imx175\sessions\imx175\AcuteLogic\automatic\imx175_Baffin-Photoshoot6_4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723" y="1295395"/>
            <a:ext cx="5675085" cy="425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V:\imx175\sessions\imx175\AcuteLogic\automatic\imx175_Baffin-Photoshoot6_4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0421" y="1295393"/>
            <a:ext cx="5675087" cy="4256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51723" y="884757"/>
            <a:ext cx="471283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D65</a:t>
            </a:r>
            <a:endParaRPr lang="en-US" sz="2000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6150421" y="884757"/>
            <a:ext cx="1183016" cy="2769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HORIZON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90655548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51723" y="334736"/>
            <a:ext cx="9956800" cy="342900"/>
          </a:xfrm>
          <a:prstGeom prst="rect">
            <a:avLst/>
          </a:prstGeom>
        </p:spPr>
        <p:txBody>
          <a:bodyPr/>
          <a:lstStyle/>
          <a:p>
            <a:pPr eaLnBrk="0" hangingPunct="0">
              <a:defRPr/>
            </a:pP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Preferred White Balance Block Diagram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8315315" y="2373543"/>
            <a:ext cx="1101481" cy="756737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2075" tIns="46038" rIns="92075" bIns="46038" anchor="ctr"/>
          <a:lstStyle/>
          <a:p>
            <a:pPr marL="342900" indent="-342900" algn="ctr" eaLnBrk="0" hangingPunct="0"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endParaRPr lang="en-US" sz="1200" b="1" dirty="0" smtClean="0"/>
          </a:p>
          <a:p>
            <a:pPr marL="342900" indent="-342900" algn="ctr" eaLnBrk="0" hangingPunct="0"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US" sz="1200" b="1" dirty="0" smtClean="0"/>
              <a:t>Current </a:t>
            </a:r>
          </a:p>
          <a:p>
            <a:pPr marL="342900" indent="-342900" algn="ctr" eaLnBrk="0" hangingPunct="0"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US" sz="1200" b="1" dirty="0" smtClean="0"/>
              <a:t>AWB</a:t>
            </a:r>
            <a:endParaRPr lang="en-US" sz="1200" b="1" dirty="0"/>
          </a:p>
          <a:p>
            <a:pPr marL="342900" indent="-342900" algn="ctr" eaLnBrk="0" hangingPunct="0"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endParaRPr lang="en-US" sz="1200" dirty="0"/>
          </a:p>
        </p:txBody>
      </p:sp>
      <p:sp>
        <p:nvSpPr>
          <p:cNvPr id="15" name="Rectangle 16"/>
          <p:cNvSpPr>
            <a:spLocks noChangeArrowheads="1"/>
          </p:cNvSpPr>
          <p:nvPr/>
        </p:nvSpPr>
        <p:spPr bwMode="auto">
          <a:xfrm>
            <a:off x="6662257" y="3621318"/>
            <a:ext cx="1371600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lIns="92075" tIns="46038" rIns="92075" bIns="46038" anchor="ctr"/>
          <a:lstStyle/>
          <a:p>
            <a:pPr marL="342900" indent="-342900" algn="ctr" eaLnBrk="0" hangingPunct="0"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GB" sz="1200" b="1" dirty="0" smtClean="0">
                <a:solidFill>
                  <a:schemeClr val="bg1"/>
                </a:solidFill>
              </a:rPr>
              <a:t>Preferred WB </a:t>
            </a:r>
          </a:p>
          <a:p>
            <a:pPr marL="342900" indent="-342900" algn="ctr" eaLnBrk="0" hangingPunct="0"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GB" sz="1200" b="1" dirty="0" smtClean="0">
                <a:solidFill>
                  <a:schemeClr val="bg1"/>
                </a:solidFill>
              </a:rPr>
              <a:t>interpolation </a:t>
            </a:r>
          </a:p>
          <a:p>
            <a:pPr marL="342900" indent="-342900" algn="ctr" eaLnBrk="0" hangingPunct="0"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GB" sz="1200" b="1" dirty="0" smtClean="0">
                <a:solidFill>
                  <a:schemeClr val="bg1"/>
                </a:solidFill>
              </a:rPr>
              <a:t>engine</a:t>
            </a:r>
          </a:p>
        </p:txBody>
      </p:sp>
      <p:sp>
        <p:nvSpPr>
          <p:cNvPr id="16" name="Line 17"/>
          <p:cNvSpPr>
            <a:spLocks noChangeShapeType="1"/>
          </p:cNvSpPr>
          <p:nvPr/>
        </p:nvSpPr>
        <p:spPr bwMode="auto">
          <a:xfrm flipH="1">
            <a:off x="7652857" y="2859318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17" name="Line 18"/>
          <p:cNvSpPr>
            <a:spLocks noChangeShapeType="1"/>
          </p:cNvSpPr>
          <p:nvPr/>
        </p:nvSpPr>
        <p:spPr bwMode="auto">
          <a:xfrm>
            <a:off x="7652857" y="2859318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18" name="Rectangle 19"/>
          <p:cNvSpPr>
            <a:spLocks noChangeArrowheads="1"/>
          </p:cNvSpPr>
          <p:nvPr/>
        </p:nvSpPr>
        <p:spPr bwMode="auto">
          <a:xfrm>
            <a:off x="5062057" y="2325918"/>
            <a:ext cx="990600" cy="513218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2075" tIns="46038" rIns="92075" bIns="46038" anchor="ctr"/>
          <a:lstStyle/>
          <a:p>
            <a:endParaRPr lang="en-GB"/>
          </a:p>
        </p:txBody>
      </p:sp>
      <p:grpSp>
        <p:nvGrpSpPr>
          <p:cNvPr id="19" name="Group 20"/>
          <p:cNvGrpSpPr>
            <a:grpSpLocks/>
          </p:cNvGrpSpPr>
          <p:nvPr/>
        </p:nvGrpSpPr>
        <p:grpSpPr bwMode="auto">
          <a:xfrm flipH="1">
            <a:off x="6257061" y="2859318"/>
            <a:ext cx="786196" cy="762000"/>
            <a:chOff x="2160" y="1200"/>
            <a:chExt cx="384" cy="480"/>
          </a:xfrm>
        </p:grpSpPr>
        <p:sp>
          <p:nvSpPr>
            <p:cNvPr id="20" name="Line 21"/>
            <p:cNvSpPr>
              <a:spLocks noChangeShapeType="1"/>
            </p:cNvSpPr>
            <p:nvPr/>
          </p:nvSpPr>
          <p:spPr bwMode="auto">
            <a:xfrm>
              <a:off x="2160" y="1200"/>
              <a:ext cx="38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  <p:sp>
          <p:nvSpPr>
            <p:cNvPr id="21" name="Line 22"/>
            <p:cNvSpPr>
              <a:spLocks noChangeShapeType="1"/>
            </p:cNvSpPr>
            <p:nvPr/>
          </p:nvSpPr>
          <p:spPr bwMode="auto">
            <a:xfrm flipH="1">
              <a:off x="2160" y="1200"/>
              <a:ext cx="0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2075" tIns="46038" rIns="92075" bIns="46038" anchor="ctr"/>
            <a:lstStyle/>
            <a:p>
              <a:endParaRPr lang="en-US"/>
            </a:p>
          </p:txBody>
        </p:sp>
      </p:grpSp>
      <p:sp>
        <p:nvSpPr>
          <p:cNvPr id="22" name="Rectangle 23"/>
          <p:cNvSpPr>
            <a:spLocks noChangeArrowheads="1"/>
          </p:cNvSpPr>
          <p:nvPr/>
        </p:nvSpPr>
        <p:spPr bwMode="auto">
          <a:xfrm>
            <a:off x="6738457" y="4764318"/>
            <a:ext cx="1219200" cy="4572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2075" tIns="46038" rIns="92075" bIns="46038" anchor="ctr"/>
          <a:lstStyle/>
          <a:p>
            <a:pPr marL="342900" indent="-342900" algn="ctr" eaLnBrk="0" hangingPunct="0"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US" sz="1200" dirty="0" smtClean="0"/>
              <a:t>RGB GAINS</a:t>
            </a:r>
            <a:endParaRPr lang="en-US" sz="1200" dirty="0"/>
          </a:p>
        </p:txBody>
      </p:sp>
      <p:sp>
        <p:nvSpPr>
          <p:cNvPr id="23" name="Line 24"/>
          <p:cNvSpPr>
            <a:spLocks noChangeShapeType="1"/>
          </p:cNvSpPr>
          <p:nvPr/>
        </p:nvSpPr>
        <p:spPr bwMode="auto">
          <a:xfrm>
            <a:off x="7348057" y="4535718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2075" tIns="46038" rIns="92075" bIns="46038" anchor="ctr"/>
          <a:lstStyle/>
          <a:p>
            <a:endParaRPr lang="en-US"/>
          </a:p>
        </p:txBody>
      </p:sp>
      <p:sp>
        <p:nvSpPr>
          <p:cNvPr id="24" name="Text Box 25"/>
          <p:cNvSpPr txBox="1">
            <a:spLocks noChangeArrowheads="1"/>
          </p:cNvSpPr>
          <p:nvPr/>
        </p:nvSpPr>
        <p:spPr bwMode="auto">
          <a:xfrm>
            <a:off x="3992979" y="2373543"/>
            <a:ext cx="738985" cy="27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US" sz="1200" dirty="0" smtClean="0"/>
              <a:t>Daylight</a:t>
            </a:r>
            <a:endParaRPr lang="en-US" sz="1200" dirty="0"/>
          </a:p>
        </p:txBody>
      </p:sp>
      <p:sp>
        <p:nvSpPr>
          <p:cNvPr id="25" name="Text Box 26"/>
          <p:cNvSpPr txBox="1">
            <a:spLocks noChangeArrowheads="1"/>
          </p:cNvSpPr>
          <p:nvPr/>
        </p:nvSpPr>
        <p:spPr bwMode="auto">
          <a:xfrm>
            <a:off x="4114511" y="3019429"/>
            <a:ext cx="537006" cy="27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US" sz="1200" dirty="0" smtClean="0"/>
              <a:t>CWF</a:t>
            </a:r>
            <a:endParaRPr lang="en-US" sz="1200" dirty="0"/>
          </a:p>
        </p:txBody>
      </p:sp>
      <p:sp>
        <p:nvSpPr>
          <p:cNvPr id="26" name="Text Box 27"/>
          <p:cNvSpPr txBox="1">
            <a:spLocks noChangeArrowheads="1"/>
          </p:cNvSpPr>
          <p:nvPr/>
        </p:nvSpPr>
        <p:spPr bwMode="auto">
          <a:xfrm>
            <a:off x="3633906" y="3664610"/>
            <a:ext cx="1098058" cy="27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US" sz="1200" dirty="0" smtClean="0"/>
              <a:t>Incandescent</a:t>
            </a:r>
            <a:endParaRPr lang="en-US" sz="1200" dirty="0"/>
          </a:p>
        </p:txBody>
      </p:sp>
      <p:sp>
        <p:nvSpPr>
          <p:cNvPr id="27" name="Text Box 28"/>
          <p:cNvSpPr txBox="1">
            <a:spLocks noChangeArrowheads="1"/>
          </p:cNvSpPr>
          <p:nvPr/>
        </p:nvSpPr>
        <p:spPr bwMode="auto">
          <a:xfrm>
            <a:off x="3983275" y="4258075"/>
            <a:ext cx="713337" cy="277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US" sz="1200" dirty="0" smtClean="0"/>
              <a:t>Horizon</a:t>
            </a:r>
            <a:endParaRPr lang="en-US" sz="1200" dirty="0"/>
          </a:p>
        </p:txBody>
      </p:sp>
      <p:sp>
        <p:nvSpPr>
          <p:cNvPr id="30" name="Rectangle 32"/>
          <p:cNvSpPr>
            <a:spLocks noChangeArrowheads="1"/>
          </p:cNvSpPr>
          <p:nvPr/>
        </p:nvSpPr>
        <p:spPr bwMode="auto">
          <a:xfrm>
            <a:off x="5138257" y="2373543"/>
            <a:ext cx="838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/>
          <a:p>
            <a:pPr marL="342900" indent="-342900" eaLnBrk="0" hangingPunct="0">
              <a:spcBef>
                <a:spcPct val="20000"/>
              </a:spcBef>
              <a:buClr>
                <a:srgbClr val="0000CC"/>
              </a:buClr>
              <a:buSzPct val="75000"/>
              <a:buFont typeface="Monotype Sorts" pitchFamily="2" charset="2"/>
              <a:buNone/>
            </a:pPr>
            <a:r>
              <a:rPr lang="en-US" sz="1200" b="1" dirty="0">
                <a:solidFill>
                  <a:schemeClr val="bg1"/>
                </a:solidFill>
              </a:rPr>
              <a:t>SET 4</a:t>
            </a:r>
          </a:p>
        </p:txBody>
      </p:sp>
      <p:sp>
        <p:nvSpPr>
          <p:cNvPr id="40" name="TextBox 42"/>
          <p:cNvSpPr txBox="1">
            <a:spLocks noChangeArrowheads="1"/>
          </p:cNvSpPr>
          <p:nvPr/>
        </p:nvSpPr>
        <p:spPr bwMode="auto">
          <a:xfrm>
            <a:off x="7185469" y="2059307"/>
            <a:ext cx="14173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en-GB" sz="1400" b="1" dirty="0">
                <a:solidFill>
                  <a:srgbClr val="FF0000"/>
                </a:solidFill>
                <a:latin typeface="Book Antiqua" pitchFamily="18" charset="0"/>
              </a:rPr>
              <a:t>CT </a:t>
            </a:r>
            <a:r>
              <a:rPr lang="en-GB" sz="1400" b="1" dirty="0" smtClean="0">
                <a:solidFill>
                  <a:srgbClr val="FF0000"/>
                </a:solidFill>
                <a:latin typeface="Book Antiqua" pitchFamily="18" charset="0"/>
              </a:rPr>
              <a:t>estimation </a:t>
            </a:r>
            <a:br>
              <a:rPr lang="en-GB" sz="1400" b="1" dirty="0" smtClean="0">
                <a:solidFill>
                  <a:srgbClr val="FF0000"/>
                </a:solidFill>
                <a:latin typeface="Book Antiqua" pitchFamily="18" charset="0"/>
              </a:rPr>
            </a:br>
            <a:r>
              <a:rPr lang="en-GB" sz="1400" b="1" dirty="0" smtClean="0">
                <a:solidFill>
                  <a:srgbClr val="FF0000"/>
                </a:solidFill>
                <a:latin typeface="Book Antiqua" pitchFamily="18" charset="0"/>
              </a:rPr>
              <a:t>(red norm) </a:t>
            </a:r>
            <a:endParaRPr lang="en-GB" sz="1400" b="1" dirty="0">
              <a:solidFill>
                <a:srgbClr val="FF0000"/>
              </a:solidFill>
              <a:latin typeface="Book Antiqua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889699" y="1479901"/>
            <a:ext cx="1367362" cy="63094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RGB Gains 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en-GB" sz="2000" dirty="0" smtClean="0"/>
              <a:t>LUT</a:t>
            </a:r>
            <a:endParaRPr lang="en-US" sz="2000" dirty="0" smtClean="0"/>
          </a:p>
        </p:txBody>
      </p:sp>
      <p:sp>
        <p:nvSpPr>
          <p:cNvPr id="42" name="AutoShape 4" descr="data:image/jpeg;base64,/9j/4AAQSkZJRgABAQAAAQABAAD/2wCEAAkGBxQSEBUUEBQVFhQXFRkaGBcXFhkXHhwbFRcXGBYaHBcYHSghGB0lHhofIjIiJSkrLi8wGB81RD8sNyktLisBCgoKDg0OGxAQGywlHyY3Ly0sNiw3LCwsNywuLCwsLCwsLjIsLCwsLCwsLC0sLDA0LCwsLCwvLSwsLCwtLC0sLP/AABEIAPQAzgMBEQACEQEDEQH/xAAcAAEAAgMBAQEAAAAAAAAAAAAABgcEBQgBAwL/xABLEAABAwICBwUDCAgEAgsAAAABAAIDBBEFIQYHEjFBUWETInGBkRQyoQgjQlJigpKiM0NTcrGywcIVJDTSJVQWF0Rkc5OUs9HT8P/EABsBAQABBQEAAAAAAAAAAAAAAAAEAQIDBQYH/8QAOBEBAAECAgUKBQQBBQEAAAAAAAECAwQRBRIhMUEGEyJRYXGBkaGxFDLB0fBCUnLhoiQzQ1PxFv/aAAwDAQACEQMRAD8AvFAQEBAQEBAQEBAQRPFdPqanxKHD5NvtZdkbQA2Wukyja7O93HkOIQSxAQEBAQEBAQEBAQEBAQEBAQEBAQEBAQEBBzXrbcYtJBIcrOpng/u7P+1B0m03CD1AQEBAQEGqxvSOlo9j2qdkRkNmBxzdmBkBnYXFzuF0G0CD1AQEBAQEBAQEBAQEBAQEBBzf8omnLcUjf9emZ+V8gQdDYVUCSCJ43PjY4feaD/VBlICAgICD5VVQ2NjnyENY1pc5x3ANFyT5IOZYppNIMfaTcRF9wPqQRG/kT/M9B08Bbcg9QEBAQEBAQEBBSeu3Fq+gxCmqqaWRsJZshoJ7Mva4l7Xs3HaaRv8Aqm27ILN0I0pixKjZURZH3ZGXzY8AbTfDiDxBCDfoCAgICCjflLUX+jmA/aMJ/A5v9yC0tX0+3hVE4/8ALRD8LA3+iCQICAgICCqvlAaT+z0TaSM2kqT3rcIme9+I2HhtIGoHRb2eiNXIPnKn3bjdE0nZ/Ee91GygtVAQEBAQEBAQEBBp9LNHosQpJKaf3XjJw3tcM2vHUH1zHFBzpoxjFRo9iroqhp7Pa2Jm8Hsv3ZWcyPeHmMs7B07R1TJY2yRODmPaHNcDcEOFwQg+yAgICCvtdujctbhoFOwvlilbIGtzLm2cxwA+8D91BINX9BJT4XSxTtLZGRNDmm2R32NuIugkKAgICDwlBzLWB+kGkJa0/M7ZaCM9mnhJ7wP2t/jIg6YghaxrWMADWgBoHAAWA9EH7QEBAQEBAQEBAQEEE1r6BNxOm2ogBVRD5t27aG8xuPI8OR6EoK+1H6bOppjhlYS1peRFtZbElztRG+7adu+1fmgvxAQEBAQEBAQEBBr9IKSSaknigcGSyRPYxxvZrnNIBNsxv3hBD9Uur44XFI6csdUymxLLkNY33WAkAm5zJsOA4XIWAgICAgICAgICAgICAgrTWVqrbiEramke2CpuNskGzwLWd3cw9oG/j8UFj0zC1jQ5204NALt1yBmbdUH0QEBB85pmsaXPcGtG8uIA9Sg0dVpvh0Zs+tpwRw7Vp/gUGIzWThZNvbYfMkfEiyDaYdpRRzm0FVA88mytJ9L3QbdAQEBAQEBAQEGoj0oo3T+ztqoDMTYRiRpde17WB39EG3QEBAQEBAQEBAQRPTPWDR4aLTv25eEMdnPz3E52YOp8roKZ0j13V05IpQymj4WAe/zc7L0agg73V2IPz9pqnX+3Lb+OysN3EWrMZ3Kop75iFYpmdzaQatsTdn7K4D7T2D4F11r6tO4Cn/kjyn7MkWa+p9JNWGJj/s9/CSP+rlZGn8BP6/SfscxX1NXX6G18P6SkmA5tYXj8TLhS7Wk8Hd+W5T55e+S2bdUcH3wDTivonDsKiQNH6t522ZcNh17eVipyxcmhGuyCoLYsQaKeQ5dqD80T1ubx+dx1CC2WPBAIIIOYIzB80H6QEBAQQ/TXWNR4aC2R3aT8IYyC7ptHcweOfQoKQxnTbFcblMFO14Y79RBcCx/aP4jmXEN6BBYerTVB7JKyqrnNfMw7TImG7WO4Oc76Th0yB5oLcQYmJ4nDTx9pUSsiZcDae4NFzuFzxQfuirY5mB8MjJGHc5jg4eoQZCAgICAgIKU1pa3uzc6lwxw2hcSVAzseLY+BPN3pzAVTo3ovV4nKTEC4bXzk0hOyCczdxzc7oLnNQMdpKxg6c7s7eERvn8619Fua52Lg0b1T0dOA6ovUyfbyZfpGN/3iVxuM5R4q9st9COzf5/bJLow9Mb9qd09OyNobG1rGjc1oDQPILQV11VzrVTnPazxERufRWggINFj+h9HWA+0QtLj+sb3Hj7zd/ncLYYTSeKw3+3XOXVO2PJZVbpq3wp/TLVXPSh0tKTPCLki1pGjq36Y6t9F2GjuUNnETFF7o1ek+PDx80S5YmnbD86tNZ02HPEUxdLSE5sJuY/tR34c27j0K6JgdL4ZiEdRCyaBwfHI0Oa4cQf4HodyDKQEFCaba1aqtmNHg7JGgkt22tPavtv2Rvibvz32+ruQe6HakJZCJcVkLATcwscHPN8+/JmG+AueoQXVgmCU9HEIqWJkTBwaN/Vx3uPUoNggII9pzonFidIaeUltnB7HtzLXgEA2O8WJBHVBQmJ6BYvhEhlpTI5oP6WlLjkN23GM93MEDmg3WjWvSoiIZiEImAyL2WjkFt92+649O6gtrRjWBQV4AgnaJD+qksx+69g0nvfdJQShAQEFMa8NYZi2qCjdZ5Hz8jSO611/mgRmHEZnkCBxNgrTV5oO/EZdp92UzCNt9veP1GHcTz5X8L6fS2lqMFRlG2ud0fWfzay2rU1z2Oh8OoI4ImxQMDI2izWj/APZnqvOr16u9XNdyc5lPppiIyhkrEuEBARREMf0GbITLQyPpKi99qNxaxx+2wZZ8wL+K3OE0vVRlbxFMXKO3bMd0/ngxV2s9tOyUfwHWFNTVHseNN2JAQGzgAAg5BzrZFp+u3LmBYrY4rQtq/a+JwE5x+3j3R29k+DHTemmdWtZzXXAINwdxC5aYy3pO9VetHV0JGuq6JlpBd0sTR74G9zAPpcwN/jv6vQenJomMPiJ2bomeHZPZ7d26Les/qpaTUhpwaSpFJO7/AC07rNvujlOQNzuDtx62PNdsiOkkBBjU1BFG5zo42Mc43cWtDS4neSQM0GSgICAgICCO6RaD0Nbc1NMwvP6xo2H9O+2xPmgrHH9QmZdQVNuIZMPS0jP9qCUaqcKxelfLDiTtqna0dk50jZDtX+ib7Qbbg63CyCyEEf070iGH0E1Sc3NFoxze/Jg8L5noCg5a0cwibE64R7RL5HF8sh4C95Hnrn6kKHj8ZThLE3avDtnhC+iiapyh0xhOGR00LIYGhsbBYD+JJ4knMnqvL8RiLl+5Ny5Ocy2NNMUxlDLWFcICAgIBRREdZOiTcQpDsAe0Rguidz4ll+TvgbFbjQ2kpwd/pfJOyr7+HsxXbevHaiupjS1zr0FQTtMBMJdvs33ozf6u8dLjgFtuUejaaf8AVWt0/N47p8eLFh7n6ZWwuRSlAa3dFPZq0Swi0VRd1uDXjOQdBud5nkvQ+T2PnEYfm656VGzw4T9EG/Rq1ZwvfVnpF7fhsMrjeRt45DzdHltfeFnfeW/YEqQEBAQEBAQEBAQEBBSHyj8WLXUkDT3bSSPbwPusZfy2/VB+tR2CtjpZKm2czy1pO8Mjtl+O/wCELhuVGJmq9TZjdEZ+M/1l5pmGp2ZrLXLJQg/Mkga0ucQGgEkk2AAzJJO4KtNM1TlG9TNW2L646WOQsgikmANi+4Y089m9yfMBdNh+S+Iro1rlUUz1b58UerE0xOx8MX1yQCmDqWNxqHG2xILBn2iWnvdAD42WTD8l7vPZXqo1I4xvns7O1SrERls3odTa3MQbJtOdE9t/cMYAtyBbYj1K3NfJvBTTlETE9ef5DF8RWwHvrsdrTbM2uBciOJnDnbxzJKzxGE0Rh9u7/KZ/PCFvSu1LR1eaM1mG1D4ZXiWlfEXhzb2bIHNGzY7iQSetly2l8fhcdai7RGrcicu+Mt/h6JNqiqicp3K704acOx0zRC3zjZwBx283jPgTtDzXRaMmMdoyLdfVNPlu8tiPc6FzOHQUMoe1rm5tcAQehFwvPaqJpqmmd8bE+J2IZrkoO0wqRw3xPY/82w74OW+5P3uaxtNH7omJ9/owX4zozaL5NeJHbq6cnIhkrR1BLXnzu30C9CQV6oCAgICAgICAgICAg5o+UHPtYvs/Up4x6l7v6oLV1e0wjwukaOMDHnxkG2f5l5hpS7r427rbs5jy2NjbjKiEhIWtqpylkeKiqtteeKvioo4mEgTyEPI4tYAdnzJHoum5MYem5iKrlX6Y2d88UbE1ZRk12qzQGmmohU1cYldLtBoJNmtB2bgA+8SCb8MvOTpzTN+3iOZszqxTln2zv8ltm1E05yjWJarqluIiCJrjTvdds1rhsZNztH6zRlbibc1s7PKCxOE52uY14jbHXPZ2T6Mc2KtbKNye6Y6tIJKER0MLGTxWLHZNMlvea9/0id9zxtuC5/R+nr1GJmvEVTNNW/qjtiOGXsz12ImnKll6qtEpMPppPaA0TSvBIBB2WtFmtLhkTck5c1i07pKjGXaeaz1aY9eM+ytm3NEbU3WiZlEa+Lf4jFbf7M2//mS2Xfcls/hKv5T7QhYn5lu6DyE4bSE7zTx/yhcnpOIt4u7Eb9afDak29tMPhrDAOFVd/wBi74WsqaImfjrXfCt35JVb8nl9sXcOdNIPzRn+i9Ra10qgICAgICAgICAgICDmf5QUBbjG1wfBGfTab/agtnQSYPwyjI/5eMebGhp+IXlmlKZpxl2J/dPrObZWpzohvgodM5xlK94rZjIV9rtwszYcJGi5gkDjlfuu7jviQfJdDyaxEW8XqT+qMvGNv3YMRTnTm/OpDFRLh5hJ70EhFvsv7zT6lw8lXlNhpt4vnOFUesbJ+imHqzpyWGucSBFRARRzZrAxcVOIzTDvNDuziHMR93a6gm5HO/Qr0/RGG+GwdFNW/fPjta67VrVS6EwCiMFJBEd7ImNPi1oB+K84xl3nr9dzrmZ9WwojKmIR/WzViPCajm/YYPvPbf4ArYaAt6+Po7M59GO/OVEoN8nKjLsRml+jHTkHxke23waV6U17opBTVfr3EVRJE+gkAY8t70uy7I2zYWd09LoMyk19ULj85BUM6gMd/cEG+w/W7hUpA9oMZPCSN7fV1i34oJRhekNLU/6aphlPJkjXHzaDcINmgICD5zztYNp7mtHNxAHqUEYxTWPhlPftKyIkcIyZTlw+bBsfFBhYBrUoKyqZTQOl2332C6MhpIBda97jIHeEE4QUp8pHBi6OmqmjJhdE/wC/Z0Z9Q4eYQfTUfiwloHQk9+CQi189iTvNPrtDyXA8psNzeKi7G6qPWNk+mSbh6s6clirm0l6snzbOKm58KymbLG+OQXY9pa4cw4WKpbuVW64rp3xtgmM4yUJoLVvwvGjTynuueYH8B3nDs328bG/AOK9A0pbp0ho7naN8RrR9Y/OMINudSvJ0CvPE4RUQQjWrpSKOkMbHWmmBaLGxDTk5wI3HgD58Fv8AQGjfib/OVx0KfWeEfWf7R79zVjKN6sdVOjrq2vEsg+ZgIe7LIuH6Ng8xfwb1XT6fx8YbDTRE9KrZHdxn6I9mjWqdCrzlPU/r7xgfMUjTn+mf8WR/3fBdlyVwvz4if4x7z9ETE1bqUp+Trg5ioJahwznls3qyG7R+Yv8ARdgirZQa3FMApan/AFNPDKeckbHEeBIuPJBF8R1R4VNf/L9mecb3Nt5XLfggjFfqBpjfsKqdh4do1kn8oagj1TqFrGOBgqoXWOTiHxuHXIOt6oLr0Tw+anooYaqXtpmNs6TPPM2zOZsLC5zNroNbrF0kmw+iM1PTmd+0G2FyGAg99wbnbK3iQgo+o04x+tcRD24B+jT05AF/tBpcB4uQeQarMZrXB1SC37dTNtH0Bc74IJfguoKMZ1lU532ImBn53Xv6BBY+jOgtDQHapYGtk/aOJe/PfZzidnwbYIJIg02l+BNrqKamf+sZ3Tye3vMd5OAQc16u8WdhuK9nUXYHOMEwP0TtWBP7rgM+RK1Gm8F8VhZimOlTtj6x4wy2a9Wp0WvNGwEHqyT0oz48fuoo3XlhJirIqpgsJW2JGXzkW4357NvwrtuTGJi5h6rFX6faf7z80PEU5VZrb0TxYVdFBPld8Y2rfXHdePxArkcfhvh8TXa6p2d3D0S7dWtTEtsoa9g43isdJTvnnNmMFzzJ3Bo5knJScHha8Vdi1Rvn8zWV1RTGcua8RrajFq+9ryzPDWMByaOA6NAzJ8SvTLdFnR+Gy3U0xt/Ouf6a+Zmup0Tojo9HQUjII7EgXe61tt5A2nf/AAOAAXm+kMbXjL83avCOqOEfnFPt0RTGTaVdS2KN0khDWMaXOJ4BouSotu3VcqiimM5nZC+ZyjNzRWyTYvih7MEvqJdlgP0Wbm36NYLnwJXquBwtOFw9NqOEbe/jPm1ldWtVm6wwTC2UtNFBELMiYGjy3k9Sc/NSlrOQEBAQEBAQEBAQEBAQUbr+0Jz/AMRp28m1DQPJsv8ABp+71QbbVPpX7ZSCKUnt4Rskn6bRk1wPEgWB625rzzT2jZw17nKI6FXpPGPrH9J1i5rRlO9OyFoZpmN8M+bxU3CE64MK7fC3uHvQuEo8Bdr/AMrifILecnsTzONiOFXR+3rDDfpzoaXUNihfSzU5OcTw9v7st7/mafxLYcp8JMXqb1Mb42+H9Ssw9WzJaC5NKUxrzxV8lRBRx3IDRIWji95LWg+AF/vLtuS2FiLdV+d8zlHdG/19kLE1bdVtNSWi/ZxPrJW/OPLmRg/Ra02efEuFvBvVReU2Pmq5GGpnZG2e/hHhC/D0bNZaa5NJVHrs0tsBQwnM2dORwGRZH5+8emzzXYcmtG5z8Vcj+P1n6R4ouIufphu9QOhvZRGvnb35QWwg8Iza77c3EWHQdV2SIslmk9M6u9hY/aqAwvc1ouGAW9525pzGXUcwg3SAgICAgICAgICAgICD5VMDZGOZI0OY5pa5pFwQ4WII5EIOf9KcBdgNVDNE9/s5ncYjvDQ6MgsdzIPqOqx3rNF2iaK4zhWJmJzhaWjGkEddAJYnh1jZ7Qb7Lrbj0Xn+PwN/C3YpuzrU55xPsnUVxVGze272i5J5qFet29aq5Vnlnl4r4mcsmNiNA2aGSN+bJI3NI6PaWkfFVs26bd2m9TPRjpduydylU5xkpnU/NHFikkUQe3aifG8PIPeY64sR+6V3GmLfP4KaqeyY8f8A1DtTq1ruDRfwC4KizZmqac52RMzKbMypTWXhv/F2zAnfFcH6paWtI82kLu+T9VurBRqbomY8d/1Q7+evtW7gkDG00TY8gI228wCfiuNxtNF6/dnbrRMz6pVGcRBjVcyngfI45gZX3FzsmN8yQFTDYG3ev04fbrTvnhHGVaq5iNZSujOjxxaeGOUPJ7WSSokJ3Brx2oytYvPdbyvfgvSrdum3RFFEZRGyGvmc5zla2s7S0YdRmCjLW1PY3Y0D9HE07G3bdlazQeIPJXqMbUroy+CldV1Q/wAxVd47Q7zY7ktueJdfbN88xyQWQgICAgICAgICAgICAgINPjmH01fFLSTlkgsNtgcNph3tdbexw3goKBrZZtHK3so2PLXODnPeQWzRA7m2tYjrmDzBziY3B0Yq1zdffHZK6mqaZzhdWCY1FWQNnhN43i43XB4tI4EHIrzzFxNm9XZvRO/PZ7x2Sn07YiYZ3aelrLB8VTnll0csvztXaqiKqsiodIJAxrwXVAu4kWvNI15I5NAcQu7s1xf0V0f2THbsjKPZBnZcXy1wJOXA3XE2btFyZqmNurOfbuTJiYR3S/Rtlaxmy7YkjeHNda9wN7XdOOW4+al6N0xTgasqaZmmd+e/w4Lblqa+9uaGIRxtYM9lgbfwFlrasTFVy5XMfNn6zmyRTsiFba59JWRGCGzi/OXZBAbcXZHtcbX2jbm0LrOTlqm7NWJmNvy9nbl6IuInLopXqTwkwYUyaUWknLpCTv2C4lnqO995dWjIFo25mN41M7Ze6MnalLyC0Qxm0cTQODjsgg8NpBf4CD1AQEBAQEBAQEBAQEBAQVVre0VfGf8AFsOc6OqhsZdj6bBYbRHEtG8He3wQZMPY6TYL3wGVDLjL9XM1uRH2HAg25HmEFZ6p8bkoa99HUXbG95Y8E5RzNJa31Pd63HJc/wAoNHxiLHPU/NR6xx8t/mz2K9WrJey89T3PmuiIsxYuGRdFG8eQLf4tXofJyrXwMRPCZj6/Vr78dN0Ex9wCOIv6rz3bTOSfD9WTVzjMeKirnXWXI6qxuSNuZ244W+Nmj+YlelaBtc3gaO3OfOfs116c65dLYtSmPD5Y4AbtpntjA33bGQwDruW4YkE+T7gRgw50722fUSXBIsezYNlnlfaPmEFooCAgICAgICAgICAgICAg/MkYcC1wBBBBBzBByIKCl9XdA7C9IqmhBPYSsLowTvtZ8ZF8zZpc0lBFtfmHGnxVssfdEzGyC2XzjDsuPjk036qkxExlIufCqvtoIpf2kbHfiaD/AFXkd+3zV2qjqmY8pbSmc4zUhr3H/Eoz/wB2Z/7kq7nktP8ApKv5T7Qh4n5l7QNsxoPBoHoFwdc51TKbD9qkTltgeq/KKt2/83KbnOLHD/pIS/d/ibr/APqDZepaOjLCWv40+0NdX80ur1MWCAgICAgICAgICAgICAgICAgh9Vok9+OxYhdvZspTGW57W3tOsQN1tl3w6oK0+UsR29GOPZy/FzLf1QWPo1CWUVO05FsEY9GBeTY2qKsRcqjjM+7Z0bKYVdrbw0zYxRMsSJWsZ5dqdr4FdVoC/FrAXqv25z/jsRr8Z1xC4yuMSxFRFFFa1ND5IKmSrZ+ikk2+0BsWSPNy1wvcXdch452PBeg6C0rRftU2Kp6dMZd8Rx8t6DetzTOfBcGqjTB2I0Z7YWqYCGS/auLsf94A+bTwsuhYE3QEBAQEBAQEBAQEBAQEBAQEBBz78pGieKynmN+zdCWDkHMeXO8yHD0QWJofpDBW0zHwPBIa0PZfvMIFiC3f4HcV5ZpDBXcLemm5HHZPCWyt1xVGxtJ6CJ8jJHxsdJHfYeWglu1kdk8LqLTeuUUTRTVMRO+OE967ViZzZCxLhBj19dHBGZJntjY3e5xAHx49FktWa7tUUW4mZnqWzMRtlQus7T3/ABBwhpw4U7HXucjI4XAdbg3kN+efId/oXQ/wcTcufPPpHV39aFeu6+yNy5NS+ir6Gg2pwRNOQ9zTva0A9mw8iASbcC4rfsCwEBAQEBAQEBAQEBAQEBAQEBAQabSzRqHEaZ1PUjunNrh7zHDc5p4H+IJCDmvSjQ2vwWbtWl/Zg9ypiuAbnIOt7hP1XZHqsd2zbvU6lyImO1WJmNzPwrXDWxgCZsUwHEtLHHzabflWgv8AJnCXJzomafWPX7s1OIqje2413Pt/o23/APFP+xRP/k6f+2fL+1/xM9TX4hrmq3i0MUMXUh0h8rkD1BUizyXw1O25VVV6fnmtnE1cEZjbiOMTbLe2qXi2V7MZfdyZH8OK3uHwdjDRq2aYj38Z3sNVU1b106udUEdG5tRWls1QM2sH6OM88/fcOZyHxUlatRAQEBAQEBAQEBAQEBAQEBAQEBAQVLhGuSPtpKXFoPZ3te5jnNu9mRsQ5pG0B1zB6INpPq/wTEbywCO7vpU01hf9xpLQfJBrTqFoP29X+KL/AOtBtKDVBhVPZ0kbpNnjNKbeYbstPmLIPti+snCsOj7OF8b9kWbFShrhlw2m9xvqgp3TXWzWV944SaeA5bEZ77s8tqTf5Cw8UFt6jsDqaXDj7VtN7WQvZG692NIAzB90uIvb+pKCxUBAQEBAQEBAQEBAQEBAQEBAQEED0+1X0uJEygmGpt+laAQ6wsO0b9LhncHIIKRx3VjidC8ubE6Ro3S05Lvyjvt9EGjOk2IwnY9rrIyN7e3lZb7u0LIDIcQruFXU3O89rKL+JuEEowDUziVQQZWMp2c5XAm3RjLn1sgnUGC4Po6BJVv9prLAtBa1zgbb2RXtGPtOPmgsDQPS5mKUpnjjdGBI5ha4g5ixvcb8iEEkQEBAQEBAQEBAQEBAQEBAQEBAQVTrP0Xr46k4lhEkgl2GiaJmZcIxk4MNxJllsWO7K9ygi2D6+KiPuVtMyQg2c5jjE7LI3aQRfpkgk8GvmhI70NS0/usP96DExHX9TgH2elle7h2j2xj8u0fgggWkeuLEakFsb207DwiHet1kddw+7ZBh6Jat67En7ZY6KJxu6eYHO+ZLQe9IT0y6oOltFtH4qCljpqcHYYN5zLnHNzieZPpu3BBtkBAQEBAQEBAQEBAQEBAQEBAQEHjjYXKCqazHNHsVLvauzjlDi0ulHYPOybA9q02INri547gg1h1TYNL3oMQdY8p4HjyOzf4lB+P+q7A4TeoxE25GogYD0Pdv6FBkHSHRvDG3pomTyt93ZYZXXvv7WXJviCg2OrfWVUYpiUkXZRxUzIXODRdzrh7A0l97cTkAgtRAQEBAQEBAQEBAQEBAQEBAQEBAQEHKOtXRCTD66TunsJnOfC/hZxuWE/WaTbwseKCFICD9RsLiA0EkmwAFySdwA4lB0tqS0JfQUz5qluzPPs9072Mbm1p5OJNyPDkgstAQEBAQEBAQEBAQEBAQEBAQEBAQEGFjGEw1URiqY2yRne1wvnwIPA9Rmg5+1sarfYQKigbI+nN+0ae+YiNxva+wRxO4jfmEFVgIOgtRWgbqdjqyrj2ZXgCFr295jN5eQc2l3DjYdUFwICAgICAgICAgICAgICAgICAgICAgICAgxY8Nha/bbFGH/WDGg/itdBlICAgICAgICAgICD//2Q=="/>
          <p:cNvSpPr>
            <a:spLocks noChangeAspect="1" noChangeArrowheads="1"/>
          </p:cNvSpPr>
          <p:nvPr/>
        </p:nvSpPr>
        <p:spPr bwMode="auto">
          <a:xfrm>
            <a:off x="63500" y="-155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6038" y="2226137"/>
            <a:ext cx="1130896" cy="1339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 descr="colour thermometer Colour Temperature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68" y="1270456"/>
            <a:ext cx="2483218" cy="460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19"/>
          <p:cNvSpPr>
            <a:spLocks noChangeArrowheads="1"/>
          </p:cNvSpPr>
          <p:nvPr/>
        </p:nvSpPr>
        <p:spPr bwMode="auto">
          <a:xfrm>
            <a:off x="5062057" y="2949868"/>
            <a:ext cx="990600" cy="513218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2075" tIns="46038" rIns="92075" bIns="46038" anchor="ctr"/>
          <a:lstStyle/>
          <a:p>
            <a:endParaRPr lang="en-GB"/>
          </a:p>
        </p:txBody>
      </p:sp>
      <p:sp>
        <p:nvSpPr>
          <p:cNvPr id="47" name="Rectangle 19"/>
          <p:cNvSpPr>
            <a:spLocks noChangeArrowheads="1"/>
          </p:cNvSpPr>
          <p:nvPr/>
        </p:nvSpPr>
        <p:spPr bwMode="auto">
          <a:xfrm>
            <a:off x="5078080" y="3582762"/>
            <a:ext cx="990600" cy="513218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2075" tIns="46038" rIns="92075" bIns="46038" anchor="ctr"/>
          <a:lstStyle/>
          <a:p>
            <a:endParaRPr lang="en-GB"/>
          </a:p>
        </p:txBody>
      </p:sp>
      <p:sp>
        <p:nvSpPr>
          <p:cNvPr id="48" name="Rectangle 19"/>
          <p:cNvSpPr>
            <a:spLocks noChangeArrowheads="1"/>
          </p:cNvSpPr>
          <p:nvPr/>
        </p:nvSpPr>
        <p:spPr bwMode="auto">
          <a:xfrm>
            <a:off x="5078080" y="4197351"/>
            <a:ext cx="990600" cy="513218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2075" tIns="46038" rIns="92075" bIns="46038" anchor="ctr"/>
          <a:lstStyle/>
          <a:p>
            <a:endParaRPr lang="en-GB"/>
          </a:p>
        </p:txBody>
      </p:sp>
      <p:sp>
        <p:nvSpPr>
          <p:cNvPr id="43" name="TextBox 42"/>
          <p:cNvSpPr txBox="1"/>
          <p:nvPr/>
        </p:nvSpPr>
        <p:spPr>
          <a:xfrm>
            <a:off x="5257549" y="2487571"/>
            <a:ext cx="569067" cy="2215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1600" b="1" dirty="0" smtClean="0"/>
              <a:t>SET 1</a:t>
            </a:r>
            <a:endParaRPr lang="en-US" sz="1600" b="1" dirty="0" smtClean="0"/>
          </a:p>
        </p:txBody>
      </p:sp>
      <p:sp>
        <p:nvSpPr>
          <p:cNvPr id="50" name="TextBox 49"/>
          <p:cNvSpPr txBox="1"/>
          <p:nvPr/>
        </p:nvSpPr>
        <p:spPr>
          <a:xfrm>
            <a:off x="5268677" y="3130280"/>
            <a:ext cx="569067" cy="2215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1600" b="1" dirty="0" smtClean="0"/>
              <a:t>SET 2</a:t>
            </a:r>
            <a:endParaRPr lang="en-US" sz="1600" b="1" dirty="0" smtClean="0"/>
          </a:p>
        </p:txBody>
      </p:sp>
      <p:sp>
        <p:nvSpPr>
          <p:cNvPr id="51" name="TextBox 50"/>
          <p:cNvSpPr txBox="1"/>
          <p:nvPr/>
        </p:nvSpPr>
        <p:spPr>
          <a:xfrm>
            <a:off x="5273450" y="3753761"/>
            <a:ext cx="569067" cy="2215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1600" b="1" dirty="0" smtClean="0"/>
              <a:t>SET 3</a:t>
            </a:r>
            <a:endParaRPr lang="en-US" sz="1600" b="1" dirty="0" smtClean="0"/>
          </a:p>
        </p:txBody>
      </p:sp>
      <p:sp>
        <p:nvSpPr>
          <p:cNvPr id="52" name="TextBox 51"/>
          <p:cNvSpPr txBox="1"/>
          <p:nvPr/>
        </p:nvSpPr>
        <p:spPr>
          <a:xfrm>
            <a:off x="5280047" y="4362913"/>
            <a:ext cx="569067" cy="2215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GB" sz="1600" b="1" dirty="0" smtClean="0"/>
              <a:t>SET 4</a:t>
            </a:r>
            <a:endParaRPr 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94471440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IZELISTINDEX" val="2"/>
  <p:tag name="SAFEMARGIN" val="0"/>
  <p:tag name="VERTICALOFFSET" val="0"/>
  <p:tag name="HORIZONTALOFFSET" val="0"/>
  <p:tag name="CUSTOMNAME" val="%f_Resized"/>
  <p:tag name="NAMEOPTION" val="RESIZED_LAST"/>
</p:tagLst>
</file>

<file path=ppt/theme/theme1.xml><?xml version="1.0" encoding="utf-8"?>
<a:theme xmlns:a="http://schemas.openxmlformats.org/drawingml/2006/main" name="BRCM_Blue_16x9">
  <a:themeElements>
    <a:clrScheme name="Custom 36">
      <a:dk1>
        <a:sysClr val="windowText" lastClr="000000"/>
      </a:dk1>
      <a:lt1>
        <a:sysClr val="window" lastClr="FFFFFF"/>
      </a:lt1>
      <a:dk2>
        <a:srgbClr val="E31837"/>
      </a:dk2>
      <a:lt2>
        <a:srgbClr val="5F5F5F"/>
      </a:lt2>
      <a:accent1>
        <a:srgbClr val="005568"/>
      </a:accent1>
      <a:accent2>
        <a:srgbClr val="4B721D"/>
      </a:accent2>
      <a:accent3>
        <a:srgbClr val="FFD457"/>
      </a:accent3>
      <a:accent4>
        <a:srgbClr val="781D7E"/>
      </a:accent4>
      <a:accent5>
        <a:srgbClr val="ADAFB2"/>
      </a:accent5>
      <a:accent6>
        <a:srgbClr val="008BB0"/>
      </a:accent6>
      <a:hlink>
        <a:srgbClr val="008BB0"/>
      </a:hlink>
      <a:folHlink>
        <a:srgbClr val="A9218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lnSpc>
            <a:spcPct val="90000"/>
          </a:lnSpc>
          <a:spcBef>
            <a:spcPts val="600"/>
          </a:spcBef>
          <a:defRPr sz="2000" b="1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 anchor="t">
        <a:spAutoFit/>
      </a:bodyPr>
      <a:lstStyle>
        <a:defPPr>
          <a:lnSpc>
            <a:spcPct val="90000"/>
          </a:lnSpc>
          <a:spcBef>
            <a:spcPts val="600"/>
          </a:spcBef>
          <a:defRPr sz="2000" dirty="0" smtClean="0"/>
        </a:defPPr>
      </a:lstStyle>
    </a:txDef>
  </a:objectDefaults>
  <a:extraClrSchemeLst>
    <a:extraClrScheme>
      <a:clrScheme name="Broadcom">
        <a:dk1>
          <a:sysClr val="windowText" lastClr="000000"/>
        </a:dk1>
        <a:lt1>
          <a:sysClr val="window" lastClr="FFFFFF"/>
        </a:lt1>
        <a:dk2>
          <a:srgbClr val="E31837"/>
        </a:dk2>
        <a:lt2>
          <a:srgbClr val="5F5F5F"/>
        </a:lt2>
        <a:accent1>
          <a:srgbClr val="005568"/>
        </a:accent1>
        <a:accent2>
          <a:srgbClr val="4B721D"/>
        </a:accent2>
        <a:accent3>
          <a:srgbClr val="FFD457"/>
        </a:accent3>
        <a:accent4>
          <a:srgbClr val="781D7E"/>
        </a:accent4>
        <a:accent5>
          <a:srgbClr val="ADAFB2"/>
        </a:accent5>
        <a:accent6>
          <a:srgbClr val="008BB0"/>
        </a:accent6>
        <a:hlink>
          <a:srgbClr val="008BB0"/>
        </a:hlink>
        <a:folHlink>
          <a:srgbClr val="A9218E"/>
        </a:folHlink>
      </a:clrScheme>
    </a:extraClrScheme>
  </a:extraClrSchemeLst>
  <a:custClrLst>
    <a:custClr name="Secondary Gray">
      <a:srgbClr val="ADAFB2"/>
    </a:custClr>
    <a:custClr name="Secondary Red">
      <a:srgbClr val="C41230"/>
    </a:custClr>
    <a:custClr name="Secondary Blue">
      <a:srgbClr val="008BB0"/>
    </a:custClr>
    <a:custClr name="Secondary Green">
      <a:srgbClr val="78A22F"/>
    </a:custClr>
    <a:custClr name="Secondary Purple">
      <a:srgbClr val="A9218E"/>
    </a:custClr>
    <a:custClr name="Secondary Yellow">
      <a:srgbClr val="FDEF42"/>
    </a:custClr>
    <a:custClr name="Secondary Orange">
      <a:srgbClr val="EC881D"/>
    </a:custClr>
    <a:custClr name="Tertiary Gray">
      <a:srgbClr val="4C5A52"/>
    </a:custClr>
    <a:custClr name="Tertiary Red">
      <a:srgbClr val="BF311A"/>
    </a:custClr>
    <a:custClr name="Tertiary Blue">
      <a:srgbClr val="003F5F"/>
    </a:custClr>
    <a:custClr name="Tertiary Green">
      <a:srgbClr val="455A21"/>
    </a:custClr>
    <a:custClr name="Tertiary Purple">
      <a:srgbClr val="56004E"/>
    </a:custClr>
    <a:custClr name="Tertiary Yellow">
      <a:srgbClr val="B38808"/>
    </a:custClr>
    <a:custClr name="Tertiary brown">
      <a:srgbClr val="794400"/>
    </a:custClr>
  </a:custClr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BRCM_Blue_16x9</Template>
  <TotalTime>1560</TotalTime>
  <Words>107</Words>
  <Application>Microsoft Office PowerPoint</Application>
  <PresentationFormat>Custom</PresentationFormat>
  <Paragraphs>51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BRCM_Blue_16x9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Broadcom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Chapman</dc:creator>
  <cp:lastModifiedBy>bryan taylor</cp:lastModifiedBy>
  <cp:revision>506</cp:revision>
  <dcterms:created xsi:type="dcterms:W3CDTF">2012-09-10T15:10:40Z</dcterms:created>
  <dcterms:modified xsi:type="dcterms:W3CDTF">2013-03-25T13:35:16Z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